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30275213" cy="427672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iSTW/pG2cZysSUzaiUiUG9NE7T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" d="100"/>
          <a:sy n="15" d="100"/>
        </p:scale>
        <p:origin x="33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685800"/>
            <a:ext cx="2428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 rot="5400000">
            <a:off x="6808114" y="17134548"/>
            <a:ext cx="36243268" cy="65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 rot="5400000">
            <a:off x="-6437292" y="10795675"/>
            <a:ext cx="36243268" cy="1920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2081421" y="11384800"/>
            <a:ext cx="26112371" cy="2713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065654" y="10662125"/>
            <a:ext cx="26112371" cy="17789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65"/>
              <a:buFont typeface="Calibri"/>
              <a:buNone/>
              <a:defRPr sz="1986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2065654" y="28620410"/>
            <a:ext cx="26112371" cy="9355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6622"/>
              <a:buNone/>
              <a:defRPr sz="6622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960"/>
              <a:buNone/>
              <a:defRPr sz="596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rgbClr val="888888"/>
              </a:buClr>
              <a:buSzPts val="5297"/>
              <a:buNone/>
              <a:defRPr sz="529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2081421" y="11384800"/>
            <a:ext cx="12866966" cy="2713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15326826" y="11384800"/>
            <a:ext cx="12866966" cy="2713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2085364" y="2276970"/>
            <a:ext cx="26112371" cy="826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2085368" y="10483919"/>
            <a:ext cx="12807832" cy="513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2085368" y="15621926"/>
            <a:ext cx="12807832" cy="229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3"/>
          </p:nvPr>
        </p:nvSpPr>
        <p:spPr>
          <a:xfrm>
            <a:off x="15326828" y="10483919"/>
            <a:ext cx="12870909" cy="513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7946"/>
              <a:buNone/>
              <a:defRPr sz="7946" b="1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None/>
              <a:defRPr sz="6622" b="1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None/>
              <a:defRPr sz="5960" b="1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4"/>
          </p:nvPr>
        </p:nvSpPr>
        <p:spPr>
          <a:xfrm>
            <a:off x="15326828" y="15621926"/>
            <a:ext cx="12870909" cy="229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12870909" y="6157701"/>
            <a:ext cx="15326827" cy="303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901382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0595"/>
              <a:buChar char="•"/>
              <a:defRPr sz="10595"/>
            </a:lvl1pPr>
            <a:lvl2pPr marL="914400" lvl="1" indent="-817308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9271"/>
              <a:buChar char="•"/>
              <a:defRPr sz="9271"/>
            </a:lvl2pPr>
            <a:lvl3pPr marL="1371600" lvl="2" indent="-733171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Char char="•"/>
              <a:defRPr sz="7946"/>
            </a:lvl3pPr>
            <a:lvl4pPr marL="1828800" lvl="3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4pPr>
            <a:lvl5pPr marL="2286000" lvl="4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5pPr>
            <a:lvl6pPr marL="2743200" lvl="5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6pPr>
            <a:lvl7pPr marL="3200400" lvl="6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7pPr>
            <a:lvl8pPr marL="3657600" lvl="7" indent="-649097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8pPr>
            <a:lvl9pPr marL="4114800" lvl="8" indent="-649096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Char char="•"/>
              <a:defRPr sz="6622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2085364" y="12830175"/>
            <a:ext cx="9764544" cy="237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95"/>
              <a:buFont typeface="Calibri"/>
              <a:buNone/>
              <a:defRPr sz="1059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12870909" y="6157701"/>
            <a:ext cx="15326827" cy="30392467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2085364" y="12830175"/>
            <a:ext cx="9764544" cy="2376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5297"/>
              <a:buNone/>
              <a:defRPr sz="5297"/>
            </a:lvl1pPr>
            <a:lvl2pPr marL="914400" lvl="1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4635"/>
              <a:buNone/>
              <a:defRPr sz="4635"/>
            </a:lvl2pPr>
            <a:lvl3pPr marL="1371600" lvl="2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973"/>
              <a:buNone/>
              <a:defRPr sz="3973"/>
            </a:lvl3pPr>
            <a:lvl4pPr marL="1828800" lvl="3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4pPr>
            <a:lvl5pPr marL="2286000" lvl="4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5pPr>
            <a:lvl6pPr marL="2743200" lvl="5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6pPr>
            <a:lvl7pPr marL="3200400" lvl="6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7pPr>
            <a:lvl8pPr marL="3657600" lvl="7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8pPr>
            <a:lvl9pPr marL="4114800" lvl="8" indent="-2286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3311"/>
              <a:buNone/>
              <a:defRPr sz="3311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5400000">
            <a:off x="1569893" y="11896328"/>
            <a:ext cx="27135427" cy="2611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68"/>
              <a:buFont typeface="Calibri"/>
              <a:buNone/>
              <a:defRPr sz="145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2081421" y="11384800"/>
            <a:ext cx="26112371" cy="2713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817308" algn="l" rtl="0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chemeClr val="dk1"/>
              </a:buClr>
              <a:buSzPts val="9271"/>
              <a:buFont typeface="Arial"/>
              <a:buChar char="•"/>
              <a:defRPr sz="927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33171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7946"/>
              <a:buFont typeface="Arial"/>
              <a:buChar char="•"/>
              <a:defRPr sz="79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49097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6622"/>
              <a:buFont typeface="Arial"/>
              <a:buChar char="•"/>
              <a:defRPr sz="662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07060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07059" algn="l" rtl="0">
              <a:lnSpc>
                <a:spcPct val="90000"/>
              </a:lnSpc>
              <a:spcBef>
                <a:spcPts val="1655"/>
              </a:spcBef>
              <a:spcAft>
                <a:spcPts val="0"/>
              </a:spcAft>
              <a:buClr>
                <a:schemeClr val="dk1"/>
              </a:buClr>
              <a:buSzPts val="5960"/>
              <a:buFont typeface="Arial"/>
              <a:buChar char="•"/>
              <a:defRPr sz="5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97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1415256" y="7469772"/>
            <a:ext cx="14099460" cy="6625682"/>
          </a:xfrm>
          <a:prstGeom prst="rect">
            <a:avLst/>
          </a:prstGeom>
          <a:solidFill>
            <a:srgbClr val="EDEDED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1415256" y="15881631"/>
            <a:ext cx="14099460" cy="8364289"/>
          </a:xfrm>
          <a:prstGeom prst="rect">
            <a:avLst/>
          </a:prstGeom>
          <a:solidFill>
            <a:srgbClr val="EDEDED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1" y="3173157"/>
            <a:ext cx="21237482" cy="1200288"/>
          </a:xfrm>
          <a:prstGeom prst="rect">
            <a:avLst/>
          </a:prstGeom>
          <a:solidFill>
            <a:srgbClr val="D5AE35">
              <a:alpha val="4078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dk1"/>
                </a:solidFill>
              </a:rPr>
              <a:t>&lt;TITLE&gt;</a:t>
            </a:r>
            <a:endParaRPr sz="7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/>
          <p:nvPr/>
        </p:nvSpPr>
        <p:spPr>
          <a:xfrm>
            <a:off x="1496151" y="32113323"/>
            <a:ext cx="27553635" cy="4892684"/>
          </a:xfrm>
          <a:prstGeom prst="rect">
            <a:avLst/>
          </a:prstGeom>
          <a:solidFill>
            <a:srgbClr val="F2F2F2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445340" y="24882250"/>
            <a:ext cx="14099460" cy="6918016"/>
          </a:xfrm>
          <a:prstGeom prst="rect">
            <a:avLst/>
          </a:prstGeom>
          <a:solidFill>
            <a:srgbClr val="EDEDED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415256" y="37319064"/>
            <a:ext cx="27704685" cy="3608093"/>
          </a:xfrm>
          <a:prstGeom prst="rect">
            <a:avLst/>
          </a:prstGeom>
          <a:solidFill>
            <a:srgbClr val="F2F2F2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445340" y="7469772"/>
            <a:ext cx="8084820" cy="1075289"/>
          </a:xfrm>
          <a:prstGeom prst="rect">
            <a:avLst/>
          </a:prstGeom>
          <a:solidFill>
            <a:srgbClr val="D5A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 Statement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1445340" y="24956820"/>
            <a:ext cx="4123304" cy="1075277"/>
          </a:xfrm>
          <a:prstGeom prst="rect">
            <a:avLst/>
          </a:prstGeom>
          <a:solidFill>
            <a:srgbClr val="D5A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Novelty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496151" y="32113323"/>
            <a:ext cx="5224689" cy="1052564"/>
          </a:xfrm>
          <a:prstGeom prst="rect">
            <a:avLst/>
          </a:prstGeom>
          <a:solidFill>
            <a:srgbClr val="D5A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1496151" y="37319064"/>
            <a:ext cx="5717063" cy="1049918"/>
          </a:xfrm>
          <a:prstGeom prst="rect">
            <a:avLst/>
          </a:prstGeom>
          <a:solidFill>
            <a:srgbClr val="D5A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Member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5577527" y="9071638"/>
            <a:ext cx="12806700" cy="14092200"/>
          </a:xfrm>
          <a:prstGeom prst="rect">
            <a:avLst/>
          </a:prstGeom>
          <a:solidFill>
            <a:srgbClr val="EDEDED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6313359" y="7474399"/>
            <a:ext cx="8084820" cy="1070662"/>
          </a:xfrm>
          <a:prstGeom prst="rect">
            <a:avLst/>
          </a:prstGeom>
          <a:solidFill>
            <a:srgbClr val="D5A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 of the system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1445340" y="15880902"/>
            <a:ext cx="5686980" cy="1029177"/>
          </a:xfrm>
          <a:prstGeom prst="rect">
            <a:avLst/>
          </a:prstGeom>
          <a:solidFill>
            <a:srgbClr val="D5A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it works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16262511" y="22193990"/>
            <a:ext cx="12787275" cy="5376519"/>
          </a:xfrm>
          <a:prstGeom prst="rect">
            <a:avLst/>
          </a:prstGeom>
          <a:solidFill>
            <a:srgbClr val="EDEDED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5400" b="1" dirty="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</a:rPr>
              <a:t>ISSN/ISBN :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DOI: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chemeClr val="dk1"/>
                </a:solidFill>
              </a:rPr>
              <a:t>Title</a:t>
            </a: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6313359" y="22050274"/>
            <a:ext cx="4890464" cy="1075277"/>
          </a:xfrm>
          <a:prstGeom prst="rect">
            <a:avLst/>
          </a:prstGeom>
          <a:solidFill>
            <a:srgbClr val="D5A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Publication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16303705" y="27828560"/>
            <a:ext cx="12787275" cy="3971706"/>
          </a:xfrm>
          <a:prstGeom prst="rect">
            <a:avLst/>
          </a:prstGeom>
          <a:solidFill>
            <a:srgbClr val="EDEDED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16294052" y="27837008"/>
            <a:ext cx="8014664" cy="1075277"/>
          </a:xfrm>
          <a:prstGeom prst="rect">
            <a:avLst/>
          </a:prstGeom>
          <a:solidFill>
            <a:srgbClr val="D5A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Commercial Potential</a:t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11010-B7DC-4FA8-AD3C-13A24951653B}"/>
              </a:ext>
            </a:extLst>
          </p:cNvPr>
          <p:cNvSpPr txBox="1"/>
          <p:nvPr/>
        </p:nvSpPr>
        <p:spPr>
          <a:xfrm>
            <a:off x="28124958" y="122153"/>
            <a:ext cx="184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2024</a:t>
            </a:r>
            <a:endParaRPr lang="en-MY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Khoo</dc:creator>
  <cp:lastModifiedBy>Norkiah bt Mat Zaki</cp:lastModifiedBy>
  <cp:revision>2</cp:revision>
  <dcterms:created xsi:type="dcterms:W3CDTF">2022-02-28T00:43:25Z</dcterms:created>
  <dcterms:modified xsi:type="dcterms:W3CDTF">2024-02-26T03:02:13Z</dcterms:modified>
</cp:coreProperties>
</file>