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815"/>
    <a:srgbClr val="004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1F45-BF94-4C45-85D8-CE377F36A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F1BC-0035-4544-89F6-024D5F21B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8F3B0-1BEB-4CA8-B1F8-C7725A8C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FE0C-6AA3-4F2D-9D58-456E2830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50FE-DE22-4A4E-8782-3AF690D4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60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7F15-E1DD-4208-AF8F-6AB34F4B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F35D-103B-4CB1-BD4A-45C8D9F74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22C0-0629-4D3A-B489-60977D61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F04A3-E930-43B5-82CD-FE4E31F0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214C6-E295-4448-81F1-3565055E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328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F0216-102D-4007-B70A-68787B889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3EABF-5481-461A-8EE6-1E517B3D4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C300E-1DC1-4882-940F-7D60F923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E49E7-14C5-44FF-9B5C-824D0C5A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6A428-DCF2-446C-8BF4-437D2B31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302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615B-6655-4DB1-80B9-D3FB5A23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AD90-2537-4B17-A978-1064911AA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1EE3F-8752-4AC0-B0E6-EE47B72B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EBB4C-B3A4-40D6-B2D0-5229740F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0B440-576D-4730-8FCB-86D33A60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90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2F86-BA7B-4411-91E0-4B79CB3F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000F0-AE72-4F8E-85D4-4C57E0D92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B8FE9-4841-49F3-A33C-35576BB3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69653-2226-4D9C-98A8-A4EF8A28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0F6E-457F-49A3-8CF8-A4F17F09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387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772D-42EC-48FE-A8F6-82CA6798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C5CD-0849-4118-BCE1-141E0E69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4A149-7CF6-4A0A-BA88-9931BDA63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A61E7-BA55-4C9C-9F60-6259C19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B79B4-5B2A-4CFC-9D12-94169E0F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8F605-F98E-499B-BCC8-36BFD8C8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17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0607-D993-4792-A648-3EEC147B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186FC-FAEE-4768-978C-2FF62FFBE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3004A-2317-4A57-9EC3-431835B1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9B7B1-1B2D-4A7F-B6D6-EAE05EFE1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FC1A5-5E52-4C06-BA3B-4BE7BD765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6424E-246C-40E9-B3DE-FE0349E1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92B89-0ABA-4E74-8BE9-2B1361DC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D1E78-43FF-4A83-BFDC-F9F6A807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269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0339-EBA2-43A5-80F6-E4C74616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F7475-2FF3-48C0-8D93-473B2E41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F0393-3CAD-490D-831F-E4790061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63C2B-8919-4698-8E63-51F4D749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167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A9433-8D36-4E4B-9E3D-97DC8831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436FC-8E66-4C85-9CE8-AB572E32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47A08-709D-4BF5-A5AB-9FB453DB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228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FD31F-88AF-4F43-BBCE-31037109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49B3-AEBA-4052-B9EB-E6925C5E0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4305A-B96A-4B71-ACD0-66F1A04F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5C9D-6CCD-4DC8-B888-5124C1AB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7F857-01A9-4988-B142-E15BE7BB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311D3-E563-448F-BECC-BE743E62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759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42CA-5DAF-443C-8E72-CB1A5C98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9A31E-3D19-4354-9F5A-B6374D7A8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1B7A5-3CD4-491F-832B-7C61E6A70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3B511-9ABB-4C13-94E4-60AC829C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8F042-387F-4724-93E1-F786E67C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38AE3-9C03-4021-B9A7-6DD7196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257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09820-9490-45DB-B711-1F57817D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0F255-37B7-49F4-97F2-734C46D94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7BD4D-4D80-4342-AD74-BFDAB92E1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2145B-2E35-48AC-A530-8AB4E366A872}" type="datetimeFigureOut">
              <a:rPr lang="en-ID" smtClean="0"/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7511C-27FC-43B3-A63E-ACCB081B4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16465-B8A1-4C54-9EDD-571A82430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FF48-047A-42B0-A1E8-A55ABBD6E1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902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3DF20-CBFD-EF60-34BA-674305132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9561" cy="6912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B5AD7-AD8E-4D89-B9D2-3C40977E9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390" y="2956973"/>
            <a:ext cx="2676342" cy="3138746"/>
          </a:xfrm>
          <a:prstGeom prst="rect">
            <a:avLst/>
          </a:prstGeom>
        </p:spPr>
      </p:pic>
      <p:sp>
        <p:nvSpPr>
          <p:cNvPr id="14" name="CustomShape 1">
            <a:extLst>
              <a:ext uri="{FF2B5EF4-FFF2-40B4-BE49-F238E27FC236}">
                <a16:creationId xmlns:a16="http://schemas.microsoft.com/office/drawing/2014/main" id="{8D1F67FD-3071-434F-B931-343083A3BD5E}"/>
              </a:ext>
            </a:extLst>
          </p:cNvPr>
          <p:cNvSpPr/>
          <p:nvPr/>
        </p:nvSpPr>
        <p:spPr>
          <a:xfrm>
            <a:off x="3082697" y="3921370"/>
            <a:ext cx="4979481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000" b="1" strike="noStrike" spc="-1" dirty="0">
                <a:solidFill>
                  <a:srgbClr val="004701"/>
                </a:solidFill>
                <a:latin typeface="Calibri"/>
              </a:rPr>
              <a:t>Your paper title</a:t>
            </a:r>
            <a:endParaRPr lang="en-US" sz="3000" b="1" strike="noStrike" spc="-1" dirty="0">
              <a:solidFill>
                <a:srgbClr val="00470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3000" b="1" strike="noStrike" spc="-1" dirty="0">
                <a:solidFill>
                  <a:srgbClr val="004701"/>
                </a:solidFill>
                <a:latin typeface="Calibri"/>
              </a:rPr>
              <a:t>(Font </a:t>
            </a:r>
            <a:r>
              <a:rPr lang="en-US" sz="3000" b="1" strike="noStrike" spc="-1" dirty="0" err="1">
                <a:solidFill>
                  <a:srgbClr val="004701"/>
                </a:solidFill>
                <a:latin typeface="Calibri"/>
              </a:rPr>
              <a:t>calibri</a:t>
            </a:r>
            <a:r>
              <a:rPr lang="en-US" sz="3000" b="1" strike="noStrike" spc="-1" dirty="0">
                <a:solidFill>
                  <a:srgbClr val="004701"/>
                </a:solidFill>
                <a:latin typeface="Calibri"/>
              </a:rPr>
              <a:t>, size 30)</a:t>
            </a:r>
            <a:endParaRPr lang="en-US" sz="3000" b="1" strike="noStrike" spc="-1" dirty="0">
              <a:solidFill>
                <a:srgbClr val="00470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3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Authors name(s) (Font Calibri, bold, size 18)</a:t>
            </a:r>
            <a:endParaRPr lang="en-US" b="1" strike="noStrike" spc="-1" dirty="0">
              <a:solidFill>
                <a:srgbClr val="9FD815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Affiliation(s) Authors name(s) (Font Calibri size </a:t>
            </a:r>
            <a:r>
              <a:rPr lang="en-US" b="1" spc="-1" dirty="0">
                <a:solidFill>
                  <a:srgbClr val="9FD815"/>
                </a:solidFill>
                <a:latin typeface="Calibri"/>
              </a:rPr>
              <a:t>18</a:t>
            </a: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)</a:t>
            </a:r>
            <a:endParaRPr lang="en-US" b="1" strike="noStrike" spc="-1" dirty="0">
              <a:solidFill>
                <a:srgbClr val="9FD815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8C5E7-3838-4B27-ACCE-7B1BE7649A4C}"/>
              </a:ext>
            </a:extLst>
          </p:cNvPr>
          <p:cNvSpPr txBox="1"/>
          <p:nvPr/>
        </p:nvSpPr>
        <p:spPr>
          <a:xfrm>
            <a:off x="8998127" y="4358390"/>
            <a:ext cx="1490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4701"/>
                </a:solidFill>
                <a:latin typeface="Calibri"/>
              </a:rPr>
              <a:t>(</a:t>
            </a:r>
            <a:r>
              <a:rPr lang="en-US" b="1" spc="-1" dirty="0">
                <a:solidFill>
                  <a:srgbClr val="004701"/>
                </a:solidFill>
                <a:latin typeface="Calibri"/>
              </a:rPr>
              <a:t>your picture</a:t>
            </a:r>
            <a:r>
              <a:rPr lang="en-US" sz="1800" b="1" strike="noStrike" spc="-1" dirty="0">
                <a:solidFill>
                  <a:srgbClr val="004701"/>
                </a:solidFill>
                <a:latin typeface="Calibri"/>
              </a:rPr>
              <a:t>)</a:t>
            </a:r>
            <a:endParaRPr lang="en-US" sz="1800" b="1" strike="noStrike" spc="-1" dirty="0">
              <a:solidFill>
                <a:srgbClr val="00470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80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021DA0-2680-9B6B-0193-EA114798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-29981"/>
            <a:ext cx="12289561" cy="6912878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C2413536-2C90-4750-B330-A8C9C9A8331A}"/>
              </a:ext>
            </a:extLst>
          </p:cNvPr>
          <p:cNvSpPr/>
          <p:nvPr/>
        </p:nvSpPr>
        <p:spPr>
          <a:xfrm>
            <a:off x="10784370" y="1520494"/>
            <a:ext cx="94170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000" b="1" spc="-1" dirty="0">
                <a:solidFill>
                  <a:srgbClr val="004701"/>
                </a:solidFill>
                <a:latin typeface="Calibri"/>
              </a:rPr>
              <a:t>T</a:t>
            </a:r>
            <a:r>
              <a:rPr lang="en-US" sz="3000" b="1" strike="noStrike" spc="-1" dirty="0">
                <a:solidFill>
                  <a:srgbClr val="004701"/>
                </a:solidFill>
                <a:latin typeface="Calibri"/>
              </a:rPr>
              <a:t>itle</a:t>
            </a:r>
            <a:endParaRPr lang="en-US" sz="3000" b="1" strike="noStrike" spc="-1" dirty="0">
              <a:solidFill>
                <a:srgbClr val="00470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b="1" strike="noStrike" spc="-1" dirty="0">
              <a:solidFill>
                <a:srgbClr val="9FD815"/>
              </a:solid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Content</a:t>
            </a:r>
            <a:endParaRPr lang="en-US" b="1" strike="noStrike" spc="-1" dirty="0">
              <a:solidFill>
                <a:srgbClr val="9FD815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10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021DA0-2680-9B6B-0193-EA114798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-29981"/>
            <a:ext cx="12289561" cy="6912878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C2413536-2C90-4750-B330-A8C9C9A8331A}"/>
              </a:ext>
            </a:extLst>
          </p:cNvPr>
          <p:cNvSpPr/>
          <p:nvPr/>
        </p:nvSpPr>
        <p:spPr>
          <a:xfrm>
            <a:off x="10784370" y="1520494"/>
            <a:ext cx="94170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000" b="1" spc="-1" dirty="0">
                <a:solidFill>
                  <a:srgbClr val="004701"/>
                </a:solidFill>
                <a:latin typeface="Calibri"/>
              </a:rPr>
              <a:t>T</a:t>
            </a:r>
            <a:r>
              <a:rPr lang="en-US" sz="3000" b="1" strike="noStrike" spc="-1" dirty="0">
                <a:solidFill>
                  <a:srgbClr val="004701"/>
                </a:solidFill>
                <a:latin typeface="Calibri"/>
              </a:rPr>
              <a:t>itle</a:t>
            </a:r>
            <a:endParaRPr lang="en-US" sz="3000" b="1" strike="noStrike" spc="-1" dirty="0">
              <a:solidFill>
                <a:srgbClr val="00470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b="1" strike="noStrike" spc="-1" dirty="0">
              <a:solidFill>
                <a:srgbClr val="9FD815"/>
              </a:solid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Content</a:t>
            </a:r>
            <a:endParaRPr lang="en-US" b="1" strike="noStrike" spc="-1" dirty="0">
              <a:solidFill>
                <a:srgbClr val="9FD815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08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021DA0-2680-9B6B-0193-EA114798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-29981"/>
            <a:ext cx="12289561" cy="6912878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C2413536-2C90-4750-B330-A8C9C9A8331A}"/>
              </a:ext>
            </a:extLst>
          </p:cNvPr>
          <p:cNvSpPr/>
          <p:nvPr/>
        </p:nvSpPr>
        <p:spPr>
          <a:xfrm>
            <a:off x="10784370" y="1520494"/>
            <a:ext cx="94170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000" b="1" spc="-1" dirty="0">
                <a:solidFill>
                  <a:srgbClr val="004701"/>
                </a:solidFill>
                <a:latin typeface="Calibri"/>
              </a:rPr>
              <a:t>T</a:t>
            </a:r>
            <a:r>
              <a:rPr lang="en-US" sz="3000" b="1" strike="noStrike" spc="-1" dirty="0">
                <a:solidFill>
                  <a:srgbClr val="004701"/>
                </a:solidFill>
                <a:latin typeface="Calibri"/>
              </a:rPr>
              <a:t>itle</a:t>
            </a:r>
            <a:endParaRPr lang="en-US" sz="3000" b="1" strike="noStrike" spc="-1" dirty="0">
              <a:solidFill>
                <a:srgbClr val="00470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b="1" strike="noStrike" spc="-1" dirty="0">
              <a:solidFill>
                <a:srgbClr val="9FD815"/>
              </a:solid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Content</a:t>
            </a:r>
            <a:endParaRPr lang="en-US" b="1" strike="noStrike" spc="-1" dirty="0">
              <a:solidFill>
                <a:srgbClr val="9FD815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60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021DA0-2680-9B6B-0193-EA114798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-29981"/>
            <a:ext cx="12289561" cy="6912878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C2413536-2C90-4750-B330-A8C9C9A8331A}"/>
              </a:ext>
            </a:extLst>
          </p:cNvPr>
          <p:cNvSpPr/>
          <p:nvPr/>
        </p:nvSpPr>
        <p:spPr>
          <a:xfrm>
            <a:off x="10784370" y="1520494"/>
            <a:ext cx="94170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000" b="1" spc="-1" dirty="0">
                <a:solidFill>
                  <a:srgbClr val="004701"/>
                </a:solidFill>
                <a:latin typeface="Calibri"/>
              </a:rPr>
              <a:t>T</a:t>
            </a:r>
            <a:r>
              <a:rPr lang="en-US" sz="3000" b="1" strike="noStrike" spc="-1" dirty="0">
                <a:solidFill>
                  <a:srgbClr val="004701"/>
                </a:solidFill>
                <a:latin typeface="Calibri"/>
              </a:rPr>
              <a:t>itle</a:t>
            </a:r>
            <a:endParaRPr lang="en-US" sz="3000" b="1" strike="noStrike" spc="-1" dirty="0">
              <a:solidFill>
                <a:srgbClr val="00470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b="1" strike="noStrike" spc="-1" dirty="0">
              <a:solidFill>
                <a:srgbClr val="9FD815"/>
              </a:solid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Content</a:t>
            </a:r>
            <a:endParaRPr lang="en-US" b="1" strike="noStrike" spc="-1" dirty="0">
              <a:solidFill>
                <a:srgbClr val="9FD815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1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021DA0-2680-9B6B-0193-EA114798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-29981"/>
            <a:ext cx="12289561" cy="6912878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C2413536-2C90-4750-B330-A8C9C9A8331A}"/>
              </a:ext>
            </a:extLst>
          </p:cNvPr>
          <p:cNvSpPr/>
          <p:nvPr/>
        </p:nvSpPr>
        <p:spPr>
          <a:xfrm>
            <a:off x="10784370" y="1520494"/>
            <a:ext cx="94170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000" b="1" spc="-1" dirty="0">
                <a:solidFill>
                  <a:srgbClr val="004701"/>
                </a:solidFill>
                <a:latin typeface="Calibri"/>
              </a:rPr>
              <a:t>T</a:t>
            </a:r>
            <a:r>
              <a:rPr lang="en-US" sz="3000" b="1" strike="noStrike" spc="-1" dirty="0">
                <a:solidFill>
                  <a:srgbClr val="004701"/>
                </a:solidFill>
                <a:latin typeface="Calibri"/>
              </a:rPr>
              <a:t>itle</a:t>
            </a:r>
            <a:endParaRPr lang="en-US" sz="3000" b="1" strike="noStrike" spc="-1" dirty="0">
              <a:solidFill>
                <a:srgbClr val="00470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b="1" strike="noStrike" spc="-1" dirty="0">
              <a:solidFill>
                <a:srgbClr val="9FD815"/>
              </a:solid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Content</a:t>
            </a:r>
            <a:endParaRPr lang="en-US" b="1" strike="noStrike" spc="-1" dirty="0">
              <a:solidFill>
                <a:srgbClr val="9FD815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12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021DA0-2680-9B6B-0193-EA114798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-29981"/>
            <a:ext cx="12289561" cy="6912878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C2413536-2C90-4750-B330-A8C9C9A8331A}"/>
              </a:ext>
            </a:extLst>
          </p:cNvPr>
          <p:cNvSpPr/>
          <p:nvPr/>
        </p:nvSpPr>
        <p:spPr>
          <a:xfrm>
            <a:off x="10784370" y="1520494"/>
            <a:ext cx="94170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000" b="1" spc="-1" dirty="0">
                <a:solidFill>
                  <a:srgbClr val="004701"/>
                </a:solidFill>
                <a:latin typeface="Calibri"/>
              </a:rPr>
              <a:t>T</a:t>
            </a:r>
            <a:r>
              <a:rPr lang="en-US" sz="3000" b="1" strike="noStrike" spc="-1" dirty="0">
                <a:solidFill>
                  <a:srgbClr val="004701"/>
                </a:solidFill>
                <a:latin typeface="Calibri"/>
              </a:rPr>
              <a:t>itle</a:t>
            </a:r>
            <a:endParaRPr lang="en-US" sz="3000" b="1" strike="noStrike" spc="-1" dirty="0">
              <a:solidFill>
                <a:srgbClr val="00470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b="1" strike="noStrike" spc="-1" dirty="0">
              <a:solidFill>
                <a:srgbClr val="9FD815"/>
              </a:solid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Content</a:t>
            </a:r>
            <a:endParaRPr lang="en-US" b="1" strike="noStrike" spc="-1" dirty="0">
              <a:solidFill>
                <a:srgbClr val="9FD815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87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1FF1B-149F-4A99-5C25-532CB6910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-29981"/>
            <a:ext cx="12289561" cy="6912878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C2413536-2C90-4750-B330-A8C9C9A8331A}"/>
              </a:ext>
            </a:extLst>
          </p:cNvPr>
          <p:cNvSpPr/>
          <p:nvPr/>
        </p:nvSpPr>
        <p:spPr>
          <a:xfrm>
            <a:off x="4443240" y="3033000"/>
            <a:ext cx="2732457" cy="1106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 spc="-1" dirty="0">
                <a:solidFill>
                  <a:srgbClr val="00470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 YOU</a:t>
            </a:r>
            <a:endParaRPr lang="en-US" b="1" strike="noStrike" spc="-1" dirty="0">
              <a:solidFill>
                <a:srgbClr val="9FD81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9FD815"/>
                </a:solidFill>
                <a:latin typeface="Calibri"/>
              </a:rPr>
              <a:t>See you on the next </a:t>
            </a:r>
            <a:r>
              <a:rPr lang="en-US" b="1" spc="-1" dirty="0">
                <a:solidFill>
                  <a:srgbClr val="9FD815"/>
                </a:solidFill>
                <a:latin typeface="Calibri"/>
              </a:rPr>
              <a:t>CMIEE</a:t>
            </a:r>
            <a:endParaRPr lang="en-US" b="1" strike="noStrike" spc="-1" dirty="0">
              <a:solidFill>
                <a:srgbClr val="9FD815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64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63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Yahya Zakaria</dc:creator>
  <cp:lastModifiedBy>Ahmad Yusril</cp:lastModifiedBy>
  <cp:revision>2</cp:revision>
  <dcterms:created xsi:type="dcterms:W3CDTF">2021-09-19T02:25:49Z</dcterms:created>
  <dcterms:modified xsi:type="dcterms:W3CDTF">2022-10-10T14:57:24Z</dcterms:modified>
</cp:coreProperties>
</file>