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nva San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A2B70-E6D9-475C-80F7-EE17E84BA690}" type="datetimeFigureOut">
              <a:rPr lang="en-MY" smtClean="0"/>
              <a:t>23/10/2023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3759-164D-4AF8-8203-64588DE2B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983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83759-164D-4AF8-8203-64588DE2B4BB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457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83759-164D-4AF8-8203-64588DE2B4BB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109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" name="Freeform 3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4" name="Freeform 4"/>
          <p:cNvSpPr/>
          <p:nvPr/>
        </p:nvSpPr>
        <p:spPr>
          <a:xfrm>
            <a:off x="152539" y="154973"/>
            <a:ext cx="1752322" cy="1747454"/>
          </a:xfrm>
          <a:custGeom>
            <a:avLst/>
            <a:gdLst/>
            <a:ahLst/>
            <a:cxnLst/>
            <a:rect l="l" t="t" r="r" b="b"/>
            <a:pathLst>
              <a:path w="1752322" h="1747454">
                <a:moveTo>
                  <a:pt x="0" y="0"/>
                </a:moveTo>
                <a:lnTo>
                  <a:pt x="1752322" y="0"/>
                </a:lnTo>
                <a:lnTo>
                  <a:pt x="1752322" y="1747454"/>
                </a:lnTo>
                <a:lnTo>
                  <a:pt x="0" y="17474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5" name="Freeform 5"/>
          <p:cNvSpPr/>
          <p:nvPr/>
        </p:nvSpPr>
        <p:spPr>
          <a:xfrm>
            <a:off x="1958840" y="154973"/>
            <a:ext cx="1578918" cy="1747454"/>
          </a:xfrm>
          <a:custGeom>
            <a:avLst/>
            <a:gdLst/>
            <a:ahLst/>
            <a:cxnLst/>
            <a:rect l="l" t="t" r="r" b="b"/>
            <a:pathLst>
              <a:path w="1578918" h="1747454">
                <a:moveTo>
                  <a:pt x="0" y="0"/>
                </a:moveTo>
                <a:lnTo>
                  <a:pt x="1578918" y="0"/>
                </a:lnTo>
                <a:lnTo>
                  <a:pt x="1578918" y="1747454"/>
                </a:lnTo>
                <a:lnTo>
                  <a:pt x="0" y="17474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6" name="AutoShape 6"/>
          <p:cNvSpPr/>
          <p:nvPr/>
        </p:nvSpPr>
        <p:spPr>
          <a:xfrm>
            <a:off x="10353570" y="9693550"/>
            <a:ext cx="777180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7" name="TextBox 7"/>
          <p:cNvSpPr txBox="1"/>
          <p:nvPr/>
        </p:nvSpPr>
        <p:spPr>
          <a:xfrm>
            <a:off x="11058942" y="9760225"/>
            <a:ext cx="7035850" cy="48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</a:rPr>
              <a:t>INTERNATIONAL CONFERENCE ON ISLAMIC CONTEMPORARY AND MANAGEMENT</a:t>
            </a:r>
          </a:p>
          <a:p>
            <a:pPr algn="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nva Sans"/>
              </a:rPr>
              <a:t>22 NOVEMBER 2023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AD3D40-8010-8DCC-290C-525F8A5A05EA}"/>
              </a:ext>
            </a:extLst>
          </p:cNvPr>
          <p:cNvGrpSpPr/>
          <p:nvPr/>
        </p:nvGrpSpPr>
        <p:grpSpPr>
          <a:xfrm>
            <a:off x="93936" y="9891921"/>
            <a:ext cx="10116864" cy="547379"/>
            <a:chOff x="93936" y="9891921"/>
            <a:chExt cx="8669063" cy="547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67EEF9-FCA1-B871-30AC-32DFACC7CBE6}"/>
                </a:ext>
              </a:extLst>
            </p:cNvPr>
            <p:cNvSpPr txBox="1"/>
            <p:nvPr/>
          </p:nvSpPr>
          <p:spPr>
            <a:xfrm>
              <a:off x="93936" y="9944100"/>
              <a:ext cx="8669063" cy="495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b="1" i="1" dirty="0">
                  <a:solidFill>
                    <a:srgbClr val="000000"/>
                  </a:solidFill>
                  <a:latin typeface="Canva Sans"/>
                </a:rPr>
                <a:t>SYUMUL, TAQWA, DINAMIK </a:t>
              </a:r>
              <a:r>
                <a:rPr lang="en-US" sz="1400" i="1" dirty="0">
                  <a:solidFill>
                    <a:srgbClr val="000000"/>
                  </a:solidFill>
                  <a:latin typeface="Canva Sans"/>
                </a:rPr>
                <a:t>   </a:t>
              </a:r>
              <a:r>
                <a:rPr lang="en-US" sz="1400" b="1" i="1" dirty="0">
                  <a:solidFill>
                    <a:srgbClr val="000000"/>
                  </a:solidFill>
                  <a:latin typeface="Canva Sans"/>
                </a:rPr>
                <a:t>Di Sini </a:t>
              </a:r>
              <a:r>
                <a:rPr lang="en-US" sz="1400" b="1" i="1" dirty="0" err="1">
                  <a:solidFill>
                    <a:srgbClr val="000000"/>
                  </a:solidFill>
                  <a:latin typeface="Canva Sans"/>
                </a:rPr>
                <a:t>Pencinta</a:t>
              </a:r>
              <a:r>
                <a:rPr lang="en-US" sz="1400" b="1" i="1" dirty="0">
                  <a:solidFill>
                    <a:srgbClr val="000000"/>
                  </a:solidFill>
                  <a:latin typeface="Canva Sans"/>
                </a:rPr>
                <a:t> Sunnah </a:t>
              </a:r>
              <a:r>
                <a:rPr lang="en-US" sz="1400" b="1" i="1" dirty="0" err="1">
                  <a:solidFill>
                    <a:srgbClr val="000000"/>
                  </a:solidFill>
                  <a:latin typeface="Canva Sans"/>
                </a:rPr>
                <a:t>Dilahirkan</a:t>
              </a:r>
              <a:r>
                <a:rPr lang="en-US" sz="1400" i="1" dirty="0">
                  <a:solidFill>
                    <a:srgbClr val="000000"/>
                  </a:solidFill>
                  <a:latin typeface="Canva Sans"/>
                </a:rPr>
                <a:t>   </a:t>
              </a:r>
              <a:r>
                <a:rPr lang="en-US" sz="1400" b="1" i="1" dirty="0">
                  <a:solidFill>
                    <a:srgbClr val="000000"/>
                  </a:solidFill>
                  <a:latin typeface="Canva Sans"/>
                </a:rPr>
                <a:t>#KUIPsDiHati </a:t>
              </a:r>
              <a:r>
                <a:rPr lang="en-US" sz="1400" i="1" dirty="0">
                  <a:solidFill>
                    <a:srgbClr val="000000"/>
                  </a:solidFill>
                  <a:latin typeface="Canva Sans"/>
                </a:rPr>
                <a:t>                  www.kuips.edu.my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98735F-73A0-56FA-6B72-DAABE30EC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393" y="9891921"/>
              <a:ext cx="356979" cy="3569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" name="Freeform 3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4" name="Freeform 4"/>
          <p:cNvSpPr/>
          <p:nvPr/>
        </p:nvSpPr>
        <p:spPr>
          <a:xfrm>
            <a:off x="152539" y="154973"/>
            <a:ext cx="1752322" cy="1747454"/>
          </a:xfrm>
          <a:custGeom>
            <a:avLst/>
            <a:gdLst/>
            <a:ahLst/>
            <a:cxnLst/>
            <a:rect l="l" t="t" r="r" b="b"/>
            <a:pathLst>
              <a:path w="1752322" h="1747454">
                <a:moveTo>
                  <a:pt x="0" y="0"/>
                </a:moveTo>
                <a:lnTo>
                  <a:pt x="1752322" y="0"/>
                </a:lnTo>
                <a:lnTo>
                  <a:pt x="1752322" y="1747454"/>
                </a:lnTo>
                <a:lnTo>
                  <a:pt x="0" y="17474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5" name="Freeform 5"/>
          <p:cNvSpPr/>
          <p:nvPr/>
        </p:nvSpPr>
        <p:spPr>
          <a:xfrm>
            <a:off x="1958840" y="154973"/>
            <a:ext cx="1578918" cy="1747454"/>
          </a:xfrm>
          <a:custGeom>
            <a:avLst/>
            <a:gdLst/>
            <a:ahLst/>
            <a:cxnLst/>
            <a:rect l="l" t="t" r="r" b="b"/>
            <a:pathLst>
              <a:path w="1578918" h="1747454">
                <a:moveTo>
                  <a:pt x="0" y="0"/>
                </a:moveTo>
                <a:lnTo>
                  <a:pt x="1578918" y="0"/>
                </a:lnTo>
                <a:lnTo>
                  <a:pt x="1578918" y="1747454"/>
                </a:lnTo>
                <a:lnTo>
                  <a:pt x="0" y="17474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6" name="AutoShape 6"/>
          <p:cNvSpPr/>
          <p:nvPr/>
        </p:nvSpPr>
        <p:spPr>
          <a:xfrm>
            <a:off x="10353570" y="9693550"/>
            <a:ext cx="777180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7" name="TextBox 7"/>
          <p:cNvSpPr txBox="1"/>
          <p:nvPr/>
        </p:nvSpPr>
        <p:spPr>
          <a:xfrm>
            <a:off x="11058942" y="9760225"/>
            <a:ext cx="7035850" cy="48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nva Sans"/>
              </a:rPr>
              <a:t>INTERNATIONAL CONFERENCE ON ISLAMIC CONTEMPORARY AND MANAGEMENT</a:t>
            </a:r>
          </a:p>
          <a:p>
            <a:pPr algn="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nva Sans"/>
              </a:rPr>
              <a:t>22 NOVEMBER 2023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099FC5-91DD-AD6E-0E57-B6470B0F42C1}"/>
              </a:ext>
            </a:extLst>
          </p:cNvPr>
          <p:cNvGrpSpPr/>
          <p:nvPr/>
        </p:nvGrpSpPr>
        <p:grpSpPr>
          <a:xfrm>
            <a:off x="93936" y="9891921"/>
            <a:ext cx="10116864" cy="547379"/>
            <a:chOff x="93936" y="9891921"/>
            <a:chExt cx="8669063" cy="5473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585048-3613-A435-16BD-C9CF7F4BFBBD}"/>
                </a:ext>
              </a:extLst>
            </p:cNvPr>
            <p:cNvSpPr txBox="1"/>
            <p:nvPr/>
          </p:nvSpPr>
          <p:spPr>
            <a:xfrm>
              <a:off x="93936" y="9944100"/>
              <a:ext cx="8669063" cy="495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b="1" i="1" dirty="0">
                  <a:solidFill>
                    <a:srgbClr val="000000"/>
                  </a:solidFill>
                  <a:latin typeface="Canva Sans"/>
                </a:rPr>
                <a:t>SYUMUL, TAQWA, DINAMIK </a:t>
              </a:r>
              <a:r>
                <a:rPr lang="en-US" sz="1400" i="1" dirty="0">
                  <a:solidFill>
                    <a:srgbClr val="000000"/>
                  </a:solidFill>
                  <a:latin typeface="Canva Sans"/>
                </a:rPr>
                <a:t>   </a:t>
              </a:r>
              <a:r>
                <a:rPr lang="en-US" sz="1400" b="1" i="1" dirty="0">
                  <a:solidFill>
                    <a:srgbClr val="000000"/>
                  </a:solidFill>
                  <a:latin typeface="Canva Sans"/>
                </a:rPr>
                <a:t>Di Sini </a:t>
              </a:r>
              <a:r>
                <a:rPr lang="en-US" sz="1400" b="1" i="1" dirty="0" err="1">
                  <a:solidFill>
                    <a:srgbClr val="000000"/>
                  </a:solidFill>
                  <a:latin typeface="Canva Sans"/>
                </a:rPr>
                <a:t>Pencinta</a:t>
              </a:r>
              <a:r>
                <a:rPr lang="en-US" sz="1400" b="1" i="1" dirty="0">
                  <a:solidFill>
                    <a:srgbClr val="000000"/>
                  </a:solidFill>
                  <a:latin typeface="Canva Sans"/>
                </a:rPr>
                <a:t> Sunnah </a:t>
              </a:r>
              <a:r>
                <a:rPr lang="en-US" sz="1400" b="1" i="1" dirty="0" err="1">
                  <a:solidFill>
                    <a:srgbClr val="000000"/>
                  </a:solidFill>
                  <a:latin typeface="Canva Sans"/>
                </a:rPr>
                <a:t>Dilahirkan</a:t>
              </a:r>
              <a:r>
                <a:rPr lang="en-US" sz="1400" i="1" dirty="0">
                  <a:solidFill>
                    <a:srgbClr val="000000"/>
                  </a:solidFill>
                  <a:latin typeface="Canva Sans"/>
                </a:rPr>
                <a:t>   </a:t>
              </a:r>
              <a:r>
                <a:rPr lang="en-US" sz="1400" b="1" i="1" dirty="0">
                  <a:solidFill>
                    <a:srgbClr val="000000"/>
                  </a:solidFill>
                  <a:latin typeface="Canva Sans"/>
                </a:rPr>
                <a:t>#KUIPsDiHati </a:t>
              </a:r>
              <a:r>
                <a:rPr lang="en-US" sz="1400" i="1" dirty="0">
                  <a:solidFill>
                    <a:srgbClr val="000000"/>
                  </a:solidFill>
                  <a:latin typeface="Canva Sans"/>
                </a:rPr>
                <a:t>                  www.kuips.edu.my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9C8604-78E5-A2F2-C920-B86922EC9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393" y="9891921"/>
              <a:ext cx="356979" cy="356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92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</Words>
  <Application>Microsoft Office PowerPoint</Application>
  <PresentationFormat>Custom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Canva Sans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CONFERENCE ON ISLAMIC CONTEMPORARY AND MANAGEMENT</dc:title>
  <cp:lastModifiedBy>Fizah Hishamuddin</cp:lastModifiedBy>
  <cp:revision>4</cp:revision>
  <dcterms:created xsi:type="dcterms:W3CDTF">2006-08-16T00:00:00Z</dcterms:created>
  <dcterms:modified xsi:type="dcterms:W3CDTF">2023-10-23T04:39:49Z</dcterms:modified>
  <dc:identifier>DAFs-sGr8aM</dc:identifier>
</cp:coreProperties>
</file>