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48"/>
  </p:normalViewPr>
  <p:slideViewPr>
    <p:cSldViewPr snapToGrid="0" snapToObjects="1">
      <p:cViewPr varScale="1">
        <p:scale>
          <a:sx n="117" d="100"/>
          <a:sy n="117" d="100"/>
        </p:scale>
        <p:origin x="36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C191D6-90D1-CF40-A6D7-55B06065DC0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0FD75FB-2978-9742-8141-DEEF3AF0ED9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C32880-D32A-9149-974F-1744582ED0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42770-590F-8E41-A80E-9D8B61CD2E88}" type="datetimeFigureOut">
              <a:rPr lang="en-US" smtClean="0"/>
              <a:t>7/11/23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E550FC-D081-6549-A328-E2C6276141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EDEC9D-11CA-1D41-AC5A-08CFD700B7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15328-2E70-A042-98FE-B954757561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4502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13C3EB-4F1E-3B49-9363-C1A79C85FA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BFD3CDE-84C2-8A4F-BBB8-791136A63A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DE6A5D-B81E-D043-8A33-578C07F7E7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42770-590F-8E41-A80E-9D8B61CD2E88}" type="datetimeFigureOut">
              <a:rPr lang="en-US" smtClean="0"/>
              <a:t>7/11/23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BA6E42-F25E-4945-B440-F55AFB3223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ED6DD0-AA3A-7D44-B7D1-BBB227E0A5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15328-2E70-A042-98FE-B954757561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31359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B5D19EF-B83A-2847-8797-201A6B8E65C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4F0A624-4AC9-F14D-B692-696816221B3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0F2DB3-ADAF-C54D-8A22-724DDF529A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42770-590F-8E41-A80E-9D8B61CD2E88}" type="datetimeFigureOut">
              <a:rPr lang="en-US" smtClean="0"/>
              <a:t>7/11/23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09E37F-C206-B748-AFD2-5915F4ACF5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ED9FCF-6840-7C45-BF3E-6330018B80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15328-2E70-A042-98FE-B954757561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50284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D249F8-F578-254C-B49C-C07585BE21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20F1D5-D232-414D-8881-A074B89641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C65519-2642-7A4A-86C2-B4B8CD8E55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42770-590F-8E41-A80E-9D8B61CD2E88}" type="datetimeFigureOut">
              <a:rPr lang="en-US" smtClean="0"/>
              <a:t>7/11/23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1CAE3F-9E0B-F346-8D9C-2E96EA0A69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92F917-3DA8-B143-85A2-B6F93EF6CB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15328-2E70-A042-98FE-B954757561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3378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FEA5FD-2D6D-144B-BC52-063770D919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0215864-98D1-274A-AA6B-92718A74AD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49B29A-5CCA-724B-8598-6691A48902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42770-590F-8E41-A80E-9D8B61CD2E88}" type="datetimeFigureOut">
              <a:rPr lang="en-US" smtClean="0"/>
              <a:t>7/11/23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9192EC-577F-CE44-9EFA-8410FCFD3A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A07A5D-10E7-F444-A21E-9835076331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15328-2E70-A042-98FE-B954757561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0924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786042-0CF9-6B41-9C50-22A064D939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DC9347-E8E8-E147-8626-C9CC5EE3C97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2440196-2082-FD4F-B2CA-E61E8C9E41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EABE6A0-0A37-784C-B3BF-ED17EB4DA8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42770-590F-8E41-A80E-9D8B61CD2E88}" type="datetimeFigureOut">
              <a:rPr lang="en-US" smtClean="0"/>
              <a:t>7/11/23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117108F-3C62-D44F-B45A-28EB625F9B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9CAD0AB-71E9-5447-965E-4EEF1CFBDC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15328-2E70-A042-98FE-B954757561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6988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3318C7-2019-E140-B9FD-331D72CA3A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657EB2-228A-4842-8E30-B3F802BA9B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95B9461-B354-E746-8FC7-024ABC2205E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19084B0-ADF9-FD49-958A-5B9164236A9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94FF83A-D712-6248-BB4E-C97C53D7A28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882950D-9EBE-004E-B781-B42BA6037D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42770-590F-8E41-A80E-9D8B61CD2E88}" type="datetimeFigureOut">
              <a:rPr lang="en-US" smtClean="0"/>
              <a:t>7/11/23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B931CDC-5A4D-7D44-B242-58931DC765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F085392-40D0-A749-9FC8-C98EF4B6BD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15328-2E70-A042-98FE-B954757561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86901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7C2073-82C6-B84A-9303-D2DA0F8C7B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02C2229-7F2B-4F42-B044-786FC44338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42770-590F-8E41-A80E-9D8B61CD2E88}" type="datetimeFigureOut">
              <a:rPr lang="en-US" smtClean="0"/>
              <a:t>7/11/23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7D1960A-1E51-384B-BCF7-EC0D608A54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AEB4F37-CFBA-6C44-97D8-E6E5F24E0D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15328-2E70-A042-98FE-B954757561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75561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43E396E-1841-DB41-A474-4133860608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42770-590F-8E41-A80E-9D8B61CD2E88}" type="datetimeFigureOut">
              <a:rPr lang="en-US" smtClean="0"/>
              <a:t>7/11/23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CB55C20-D0FD-7D48-ACDC-E49CC0E03B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C4956E-46E2-304F-9585-2855ADFBC1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15328-2E70-A042-98FE-B954757561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9458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723DC9-EA36-AB41-96D0-007FAD86A8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7BED7D-723F-B847-8AEC-CB475EA681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4B94735-63FB-5C43-B910-B8DCE4FE618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0B5CBAD-6FCF-D142-A6F1-D1DE839996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42770-590F-8E41-A80E-9D8B61CD2E88}" type="datetimeFigureOut">
              <a:rPr lang="en-US" smtClean="0"/>
              <a:t>7/11/23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53CA63D-4844-064C-99C8-5F6A203AC0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604F130-8943-1E4E-885C-A17338054A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15328-2E70-A042-98FE-B954757561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7116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1F2B40-1917-EC4F-8978-0C3E8CE9F9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5E1BE56-CAB3-6144-811A-FE59DE611F1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9BD38D9-68B1-8840-AC76-08ED240CE2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C6453FF-5E22-654A-BAD2-C96C7559F2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42770-590F-8E41-A80E-9D8B61CD2E88}" type="datetimeFigureOut">
              <a:rPr lang="en-US" smtClean="0"/>
              <a:t>7/11/23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D4EF78F-CAB6-9947-96E8-A831A76DB3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4A5B7BE-C591-FD4A-8935-999AFE7217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15328-2E70-A042-98FE-B954757561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3025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2DD61CD-875D-A946-B008-6C890D1E05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8C91B78-2D26-B640-98F4-1AC2DD0351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91617E-E625-E840-BD3A-F9689E1F7E6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A42770-590F-8E41-A80E-9D8B61CD2E88}" type="datetimeFigureOut">
              <a:rPr lang="en-US" smtClean="0"/>
              <a:t>7/11/23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7E7454-F3E0-1A4E-862B-FF22AA366F9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07B893-09EE-1A48-A03B-2E41A489B25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815328-2E70-A042-98FE-B954757561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10692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76156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0</Words>
  <Application>Microsoft Macintosh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Zakirah Zakaria</dc:creator>
  <cp:lastModifiedBy>Zakirah Zakaria</cp:lastModifiedBy>
  <cp:revision>3</cp:revision>
  <dcterms:created xsi:type="dcterms:W3CDTF">2023-07-11T03:30:52Z</dcterms:created>
  <dcterms:modified xsi:type="dcterms:W3CDTF">2023-07-11T03:39:04Z</dcterms:modified>
</cp:coreProperties>
</file>