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Impact" panose="020B0806030902050204" pitchFamily="3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7" t="5323" r="2723" b="12631"/>
          <a:stretch>
            <a:fillRect/>
          </a:stretch>
        </p:blipFill>
        <p:spPr>
          <a:xfrm>
            <a:off x="224912" y="76188"/>
            <a:ext cx="17838175" cy="991764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527026" y="184677"/>
            <a:ext cx="9233948" cy="894187"/>
            <a:chOff x="0" y="0"/>
            <a:chExt cx="12311930" cy="119225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2311930" cy="1192250"/>
              <a:chOff x="0" y="0"/>
              <a:chExt cx="4652017" cy="45048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652017" cy="450487"/>
              </a:xfrm>
              <a:custGeom>
                <a:avLst/>
                <a:gdLst/>
                <a:ahLst/>
                <a:cxnLst/>
                <a:rect l="l" t="t" r="r" b="b"/>
                <a:pathLst>
                  <a:path w="4652017" h="450487">
                    <a:moveTo>
                      <a:pt x="128756" y="0"/>
                    </a:moveTo>
                    <a:lnTo>
                      <a:pt x="4523261" y="0"/>
                    </a:lnTo>
                    <a:cubicBezTo>
                      <a:pt x="4557409" y="0"/>
                      <a:pt x="4590159" y="13565"/>
                      <a:pt x="4614305" y="37712"/>
                    </a:cubicBezTo>
                    <a:cubicBezTo>
                      <a:pt x="4638451" y="61858"/>
                      <a:pt x="4652017" y="94608"/>
                      <a:pt x="4652017" y="128756"/>
                    </a:cubicBezTo>
                    <a:lnTo>
                      <a:pt x="4652017" y="321731"/>
                    </a:lnTo>
                    <a:cubicBezTo>
                      <a:pt x="4652017" y="355879"/>
                      <a:pt x="4638451" y="388629"/>
                      <a:pt x="4614305" y="412775"/>
                    </a:cubicBezTo>
                    <a:cubicBezTo>
                      <a:pt x="4590159" y="436922"/>
                      <a:pt x="4557409" y="450487"/>
                      <a:pt x="4523261" y="450487"/>
                    </a:cubicBezTo>
                    <a:lnTo>
                      <a:pt x="128756" y="450487"/>
                    </a:lnTo>
                    <a:cubicBezTo>
                      <a:pt x="57646" y="450487"/>
                      <a:pt x="0" y="392841"/>
                      <a:pt x="0" y="321731"/>
                    </a:cubicBezTo>
                    <a:lnTo>
                      <a:pt x="0" y="128756"/>
                    </a:lnTo>
                    <a:cubicBezTo>
                      <a:pt x="0" y="94608"/>
                      <a:pt x="13565" y="61858"/>
                      <a:pt x="37712" y="37712"/>
                    </a:cubicBezTo>
                    <a:cubicBezTo>
                      <a:pt x="61858" y="13565"/>
                      <a:pt x="94608" y="0"/>
                      <a:pt x="128756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 w="28575">
                <a:solidFill>
                  <a:srgbClr val="4159C2"/>
                </a:solidFill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16917" tIns="16917" rIns="16917" bIns="16917" rtlCol="0" anchor="ctr"/>
              <a:lstStyle/>
              <a:p>
                <a:pPr algn="ctr">
                  <a:lnSpc>
                    <a:spcPts val="1475"/>
                  </a:lnSpc>
                </a:pPr>
                <a:endParaRPr/>
              </a:p>
            </p:txBody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1015" t="3197" r="1015"/>
            <a:stretch>
              <a:fillRect/>
            </a:stretch>
          </p:blipFill>
          <p:spPr>
            <a:xfrm>
              <a:off x="6452703" y="302472"/>
              <a:ext cx="1225921" cy="63594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172099" y="325248"/>
              <a:ext cx="1149793" cy="490578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r="526"/>
            <a:stretch>
              <a:fillRect/>
            </a:stretch>
          </p:blipFill>
          <p:spPr>
            <a:xfrm>
              <a:off x="7687004" y="299637"/>
              <a:ext cx="1300332" cy="57517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/>
            <a:srcRect b="7153"/>
            <a:stretch>
              <a:fillRect/>
            </a:stretch>
          </p:blipFill>
          <p:spPr>
            <a:xfrm>
              <a:off x="3796497" y="358622"/>
              <a:ext cx="1130071" cy="45720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571248" y="253833"/>
              <a:ext cx="960103" cy="666783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/>
            <a:srcRect b="4446"/>
            <a:stretch>
              <a:fillRect/>
            </a:stretch>
          </p:blipFill>
          <p:spPr>
            <a:xfrm>
              <a:off x="9117235" y="163206"/>
              <a:ext cx="957027" cy="91447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/>
            <a:srcRect t="27325" b="24464"/>
            <a:stretch>
              <a:fillRect/>
            </a:stretch>
          </p:blipFill>
          <p:spPr>
            <a:xfrm>
              <a:off x="10275607" y="220068"/>
              <a:ext cx="1660986" cy="800753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120795" y="81603"/>
              <a:ext cx="733988" cy="712293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523944" y="784528"/>
              <a:ext cx="1927688" cy="1538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29"/>
                </a:lnSpc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FAKULTAS EKONOMI DAN BISNIS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09107" y="917567"/>
              <a:ext cx="1557367" cy="177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0"/>
                </a:lnSpc>
              </a:pPr>
              <a:r>
                <a:rPr lang="en-US" sz="8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UNIVERSITAS PANCASILA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146908" y="1350086"/>
            <a:ext cx="2280414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65"/>
              </a:lnSpc>
            </a:pPr>
            <a:r>
              <a:rPr lang="en-US" sz="3600" dirty="0">
                <a:solidFill>
                  <a:srgbClr val="003878"/>
                </a:solidFill>
                <a:latin typeface="Impact" pitchFamily="34" charset="0"/>
                <a:cs typeface="Calibri" pitchFamily="34" charset="0"/>
              </a:rPr>
              <a:t>ECOBESTHA</a:t>
            </a:r>
          </a:p>
          <a:p>
            <a:pPr>
              <a:lnSpc>
                <a:spcPts val="3665"/>
              </a:lnSpc>
            </a:pPr>
            <a:r>
              <a:rPr lang="en-US" sz="3600" dirty="0">
                <a:solidFill>
                  <a:srgbClr val="003878"/>
                </a:solidFill>
                <a:latin typeface="Impact" pitchFamily="34" charset="0"/>
                <a:cs typeface="Calibri" pitchFamily="34" charset="0"/>
              </a:rPr>
              <a:t>2023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856865" y="1825928"/>
            <a:ext cx="7429886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4"/>
              </a:lnSpc>
              <a:spcBef>
                <a:spcPct val="0"/>
              </a:spcBef>
            </a:pPr>
            <a:r>
              <a:rPr lang="en-US" sz="2753" dirty="0">
                <a:solidFill>
                  <a:srgbClr val="000000"/>
                </a:solidFill>
                <a:latin typeface="Impact" pitchFamily="34" charset="0"/>
              </a:rPr>
              <a:t>" BUILDING ECONOMIC RESILIENCE IN A VUCA WORLD "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4847401" y="1369893"/>
            <a:ext cx="9782999" cy="428809"/>
            <a:chOff x="0" y="-17013"/>
            <a:chExt cx="15098802" cy="571746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9525"/>
              <a:ext cx="15098802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3"/>
                </a:lnSpc>
                <a:spcBef>
                  <a:spcPct val="0"/>
                </a:spcBef>
              </a:pPr>
              <a:r>
                <a:rPr lang="en-US" sz="2400" spc="44" dirty="0">
                  <a:solidFill>
                    <a:srgbClr val="000000"/>
                  </a:solidFill>
                  <a:latin typeface="Impact" pitchFamily="34" charset="0"/>
                </a:rPr>
                <a:t>2     ECOBESTHA INTERNATIONAL CONFERENCE IN COLLABORATION WITH MIICEMA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12118" y="-17013"/>
              <a:ext cx="444905" cy="2990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82"/>
                </a:lnSpc>
              </a:pPr>
              <a:r>
                <a:rPr lang="en-US" sz="1200" spc="168" dirty="0">
                  <a:solidFill>
                    <a:srgbClr val="000000"/>
                  </a:solidFill>
                  <a:latin typeface="Impact" pitchFamily="34" charset="0"/>
                </a:rPr>
                <a:t>ND</a:t>
              </a:r>
            </a:p>
          </p:txBody>
        </p:sp>
      </p:grpSp>
      <p:sp>
        <p:nvSpPr>
          <p:cNvPr id="22" name="AutoShape 22"/>
          <p:cNvSpPr/>
          <p:nvPr/>
        </p:nvSpPr>
        <p:spPr>
          <a:xfrm flipV="1">
            <a:off x="4654874" y="1279995"/>
            <a:ext cx="0" cy="1091538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05771A7-C95B-3E83-C76D-64D7F0928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4174" y="2893506"/>
            <a:ext cx="11506196" cy="4131745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27" name="Subtitle 26">
            <a:extLst>
              <a:ext uri="{FF2B5EF4-FFF2-40B4-BE49-F238E27FC236}">
                <a16:creationId xmlns:a16="http://schemas.microsoft.com/office/drawing/2014/main" id="{3634542A-D62F-594B-CD6E-3F0E2BC95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7954" y="7482724"/>
            <a:ext cx="6400800" cy="1752600"/>
          </a:xfrm>
        </p:spPr>
        <p:txBody>
          <a:bodyPr/>
          <a:lstStyle/>
          <a:p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7" t="5323" r="2723" b="12631"/>
          <a:stretch>
            <a:fillRect/>
          </a:stretch>
        </p:blipFill>
        <p:spPr>
          <a:xfrm>
            <a:off x="224912" y="184677"/>
            <a:ext cx="17838175" cy="991764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527026" y="184677"/>
            <a:ext cx="9233948" cy="894187"/>
            <a:chOff x="0" y="0"/>
            <a:chExt cx="12311930" cy="119225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2311930" cy="1192250"/>
              <a:chOff x="0" y="0"/>
              <a:chExt cx="4652017" cy="45048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652017" cy="450487"/>
              </a:xfrm>
              <a:custGeom>
                <a:avLst/>
                <a:gdLst/>
                <a:ahLst/>
                <a:cxnLst/>
                <a:rect l="l" t="t" r="r" b="b"/>
                <a:pathLst>
                  <a:path w="4652017" h="450487">
                    <a:moveTo>
                      <a:pt x="128756" y="0"/>
                    </a:moveTo>
                    <a:lnTo>
                      <a:pt x="4523261" y="0"/>
                    </a:lnTo>
                    <a:cubicBezTo>
                      <a:pt x="4557409" y="0"/>
                      <a:pt x="4590159" y="13565"/>
                      <a:pt x="4614305" y="37712"/>
                    </a:cubicBezTo>
                    <a:cubicBezTo>
                      <a:pt x="4638451" y="61858"/>
                      <a:pt x="4652017" y="94608"/>
                      <a:pt x="4652017" y="128756"/>
                    </a:cubicBezTo>
                    <a:lnTo>
                      <a:pt x="4652017" y="321731"/>
                    </a:lnTo>
                    <a:cubicBezTo>
                      <a:pt x="4652017" y="355879"/>
                      <a:pt x="4638451" y="388629"/>
                      <a:pt x="4614305" y="412775"/>
                    </a:cubicBezTo>
                    <a:cubicBezTo>
                      <a:pt x="4590159" y="436922"/>
                      <a:pt x="4557409" y="450487"/>
                      <a:pt x="4523261" y="450487"/>
                    </a:cubicBezTo>
                    <a:lnTo>
                      <a:pt x="128756" y="450487"/>
                    </a:lnTo>
                    <a:cubicBezTo>
                      <a:pt x="57646" y="450487"/>
                      <a:pt x="0" y="392841"/>
                      <a:pt x="0" y="321731"/>
                    </a:cubicBezTo>
                    <a:lnTo>
                      <a:pt x="0" y="128756"/>
                    </a:lnTo>
                    <a:cubicBezTo>
                      <a:pt x="0" y="94608"/>
                      <a:pt x="13565" y="61858"/>
                      <a:pt x="37712" y="37712"/>
                    </a:cubicBezTo>
                    <a:cubicBezTo>
                      <a:pt x="61858" y="13565"/>
                      <a:pt x="94608" y="0"/>
                      <a:pt x="128756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 w="28575">
                <a:solidFill>
                  <a:srgbClr val="4159C2"/>
                </a:solidFill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16917" tIns="16917" rIns="16917" bIns="16917" rtlCol="0" anchor="ctr"/>
              <a:lstStyle/>
              <a:p>
                <a:pPr algn="ctr">
                  <a:lnSpc>
                    <a:spcPts val="1475"/>
                  </a:lnSpc>
                </a:pPr>
                <a:endParaRPr/>
              </a:p>
            </p:txBody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1015" t="3197" r="1015"/>
            <a:stretch>
              <a:fillRect/>
            </a:stretch>
          </p:blipFill>
          <p:spPr>
            <a:xfrm>
              <a:off x="6452703" y="302472"/>
              <a:ext cx="1225921" cy="63594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172099" y="325248"/>
              <a:ext cx="1149793" cy="490578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r="526"/>
            <a:stretch>
              <a:fillRect/>
            </a:stretch>
          </p:blipFill>
          <p:spPr>
            <a:xfrm>
              <a:off x="7687004" y="299637"/>
              <a:ext cx="1300332" cy="57517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/>
            <a:srcRect b="7153"/>
            <a:stretch>
              <a:fillRect/>
            </a:stretch>
          </p:blipFill>
          <p:spPr>
            <a:xfrm>
              <a:off x="3796497" y="358622"/>
              <a:ext cx="1130071" cy="45720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571248" y="253833"/>
              <a:ext cx="960103" cy="666783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/>
            <a:srcRect b="4446"/>
            <a:stretch>
              <a:fillRect/>
            </a:stretch>
          </p:blipFill>
          <p:spPr>
            <a:xfrm>
              <a:off x="9117235" y="163206"/>
              <a:ext cx="957027" cy="91447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/>
            <a:srcRect t="27325" b="24464"/>
            <a:stretch>
              <a:fillRect/>
            </a:stretch>
          </p:blipFill>
          <p:spPr>
            <a:xfrm>
              <a:off x="10275607" y="220068"/>
              <a:ext cx="1660986" cy="800753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120795" y="81603"/>
              <a:ext cx="733988" cy="712293"/>
            </a:xfrm>
            <a:prstGeom prst="rect">
              <a:avLst/>
            </a:prstGeom>
          </p:spPr>
        </p:pic>
      </p:grpSp>
      <p:sp>
        <p:nvSpPr>
          <p:cNvPr id="19" name="TextBox 15"/>
          <p:cNvSpPr txBox="1"/>
          <p:nvPr/>
        </p:nvSpPr>
        <p:spPr>
          <a:xfrm>
            <a:off x="4919984" y="773073"/>
            <a:ext cx="1445766" cy="115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9"/>
              </a:lnSpc>
            </a:pPr>
            <a:r>
              <a: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FAKULTAS EKONOMI DAN BISNIS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5058856" y="872852"/>
            <a:ext cx="1168025" cy="132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"/>
              </a:lnSpc>
            </a:pPr>
            <a:r>
              <a:rPr lang="en-US" sz="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UNIVERSITAS PANCASILA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D8D068E-9E5B-FF6F-D50B-1B6FBB80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600200"/>
            <a:ext cx="13070697" cy="20193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2CC719F-9ADD-5E03-68DE-18444B4BB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3848100"/>
            <a:ext cx="12954000" cy="5410200"/>
          </a:xfrm>
        </p:spPr>
        <p:txBody>
          <a:bodyPr/>
          <a:lstStyle/>
          <a:p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7" t="5323" r="2723" b="12631"/>
          <a:stretch>
            <a:fillRect/>
          </a:stretch>
        </p:blipFill>
        <p:spPr>
          <a:xfrm>
            <a:off x="224912" y="184677"/>
            <a:ext cx="17838175" cy="991764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527026" y="184677"/>
            <a:ext cx="9233948" cy="894187"/>
            <a:chOff x="0" y="0"/>
            <a:chExt cx="12311930" cy="119225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2311930" cy="1192250"/>
              <a:chOff x="0" y="0"/>
              <a:chExt cx="4652017" cy="45048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652017" cy="450487"/>
              </a:xfrm>
              <a:custGeom>
                <a:avLst/>
                <a:gdLst/>
                <a:ahLst/>
                <a:cxnLst/>
                <a:rect l="l" t="t" r="r" b="b"/>
                <a:pathLst>
                  <a:path w="4652017" h="450487">
                    <a:moveTo>
                      <a:pt x="128756" y="0"/>
                    </a:moveTo>
                    <a:lnTo>
                      <a:pt x="4523261" y="0"/>
                    </a:lnTo>
                    <a:cubicBezTo>
                      <a:pt x="4557409" y="0"/>
                      <a:pt x="4590159" y="13565"/>
                      <a:pt x="4614305" y="37712"/>
                    </a:cubicBezTo>
                    <a:cubicBezTo>
                      <a:pt x="4638451" y="61858"/>
                      <a:pt x="4652017" y="94608"/>
                      <a:pt x="4652017" y="128756"/>
                    </a:cubicBezTo>
                    <a:lnTo>
                      <a:pt x="4652017" y="321731"/>
                    </a:lnTo>
                    <a:cubicBezTo>
                      <a:pt x="4652017" y="355879"/>
                      <a:pt x="4638451" y="388629"/>
                      <a:pt x="4614305" y="412775"/>
                    </a:cubicBezTo>
                    <a:cubicBezTo>
                      <a:pt x="4590159" y="436922"/>
                      <a:pt x="4557409" y="450487"/>
                      <a:pt x="4523261" y="450487"/>
                    </a:cubicBezTo>
                    <a:lnTo>
                      <a:pt x="128756" y="450487"/>
                    </a:lnTo>
                    <a:cubicBezTo>
                      <a:pt x="57646" y="450487"/>
                      <a:pt x="0" y="392841"/>
                      <a:pt x="0" y="321731"/>
                    </a:cubicBezTo>
                    <a:lnTo>
                      <a:pt x="0" y="128756"/>
                    </a:lnTo>
                    <a:cubicBezTo>
                      <a:pt x="0" y="94608"/>
                      <a:pt x="13565" y="61858"/>
                      <a:pt x="37712" y="37712"/>
                    </a:cubicBezTo>
                    <a:cubicBezTo>
                      <a:pt x="61858" y="13565"/>
                      <a:pt x="94608" y="0"/>
                      <a:pt x="128756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 w="28575">
                <a:solidFill>
                  <a:srgbClr val="4159C2"/>
                </a:solidFill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16917" tIns="16917" rIns="16917" bIns="16917" rtlCol="0" anchor="ctr"/>
              <a:lstStyle/>
              <a:p>
                <a:pPr algn="ctr">
                  <a:lnSpc>
                    <a:spcPts val="1475"/>
                  </a:lnSpc>
                </a:pPr>
                <a:endParaRPr/>
              </a:p>
            </p:txBody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1015" t="3197" r="1015"/>
            <a:stretch>
              <a:fillRect/>
            </a:stretch>
          </p:blipFill>
          <p:spPr>
            <a:xfrm>
              <a:off x="6452703" y="302472"/>
              <a:ext cx="1225921" cy="63594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172099" y="325248"/>
              <a:ext cx="1149793" cy="490578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r="526"/>
            <a:stretch>
              <a:fillRect/>
            </a:stretch>
          </p:blipFill>
          <p:spPr>
            <a:xfrm>
              <a:off x="7687004" y="299637"/>
              <a:ext cx="1300332" cy="57517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/>
            <a:srcRect b="7153"/>
            <a:stretch>
              <a:fillRect/>
            </a:stretch>
          </p:blipFill>
          <p:spPr>
            <a:xfrm>
              <a:off x="3796497" y="358622"/>
              <a:ext cx="1130071" cy="45720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571248" y="253833"/>
              <a:ext cx="960103" cy="666783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/>
            <a:srcRect b="4446"/>
            <a:stretch>
              <a:fillRect/>
            </a:stretch>
          </p:blipFill>
          <p:spPr>
            <a:xfrm>
              <a:off x="9117235" y="163206"/>
              <a:ext cx="957027" cy="91447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/>
            <a:srcRect t="27325" b="24464"/>
            <a:stretch>
              <a:fillRect/>
            </a:stretch>
          </p:blipFill>
          <p:spPr>
            <a:xfrm>
              <a:off x="10275607" y="220068"/>
              <a:ext cx="1660986" cy="800753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120795" y="81603"/>
              <a:ext cx="733988" cy="712293"/>
            </a:xfrm>
            <a:prstGeom prst="rect">
              <a:avLst/>
            </a:prstGeom>
          </p:spPr>
        </p:pic>
      </p:grpSp>
      <p:sp>
        <p:nvSpPr>
          <p:cNvPr id="19" name="TextBox 15"/>
          <p:cNvSpPr txBox="1"/>
          <p:nvPr/>
        </p:nvSpPr>
        <p:spPr>
          <a:xfrm>
            <a:off x="4919984" y="773073"/>
            <a:ext cx="1445766" cy="115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9"/>
              </a:lnSpc>
            </a:pPr>
            <a:r>
              <a: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FAKULTAS EKONOMI DAN BISNIS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5058856" y="872852"/>
            <a:ext cx="1168025" cy="132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"/>
              </a:lnSpc>
            </a:pPr>
            <a:r>
              <a:rPr lang="en-US" sz="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UNIVERSITAS PANCASILA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D8D068E-9E5B-FF6F-D50B-1B6FBB80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600200"/>
            <a:ext cx="13070697" cy="20193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2CC719F-9ADD-5E03-68DE-18444B4BB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3848100"/>
            <a:ext cx="12954000" cy="5410200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95641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38</Words>
  <Application>Microsoft Office PowerPoint</Application>
  <PresentationFormat>Custom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Impact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Ecobestha</dc:title>
  <cp:lastModifiedBy>EKONOMI 10 FEBUP</cp:lastModifiedBy>
  <cp:revision>4</cp:revision>
  <dcterms:created xsi:type="dcterms:W3CDTF">2006-08-16T00:00:00Z</dcterms:created>
  <dcterms:modified xsi:type="dcterms:W3CDTF">2023-05-22T06:43:14Z</dcterms:modified>
  <dc:identifier>DAFjngMr0iU</dc:identifier>
</cp:coreProperties>
</file>