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15087600" cy="2139632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1pPr>
    <a:lvl2pPr marL="74455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2pPr>
    <a:lvl3pPr marL="1489100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3pPr>
    <a:lvl4pPr marL="22336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4pPr>
    <a:lvl5pPr marL="29782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5pPr>
    <a:lvl6pPr marL="37227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6pPr>
    <a:lvl7pPr marL="446730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7pPr>
    <a:lvl8pPr marL="5211851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8pPr>
    <a:lvl9pPr marL="5956402" algn="l" defTabSz="1489100" rtl="0" eaLnBrk="1" latinLnBrk="0" hangingPunct="1">
      <a:defRPr sz="29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FBF"/>
    <a:srgbClr val="FEDD5C"/>
    <a:srgbClr val="DEA900"/>
    <a:srgbClr val="009BBA"/>
    <a:srgbClr val="249EBC"/>
    <a:srgbClr val="037E8E"/>
    <a:srgbClr val="414141"/>
    <a:srgbClr val="009999"/>
    <a:srgbClr val="7979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4660"/>
  </p:normalViewPr>
  <p:slideViewPr>
    <p:cSldViewPr snapToGrid="0">
      <p:cViewPr varScale="1">
        <p:scale>
          <a:sx n="35" d="100"/>
          <a:sy n="35" d="100"/>
        </p:scale>
        <p:origin x="18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ul Afiqah Zulkifly" userId="aa0027c919ea657d" providerId="LiveId" clId="{156BDE06-E059-41B6-9DDE-DB49D5294273}"/>
    <pc:docChg chg="custSel modSld">
      <pc:chgData name="Nurul Afiqah Zulkifly" userId="aa0027c919ea657d" providerId="LiveId" clId="{156BDE06-E059-41B6-9DDE-DB49D5294273}" dt="2021-03-12T02:12:56.849" v="24" actId="1036"/>
      <pc:docMkLst>
        <pc:docMk/>
      </pc:docMkLst>
      <pc:sldChg chg="addSp delSp modSp mod">
        <pc:chgData name="Nurul Afiqah Zulkifly" userId="aa0027c919ea657d" providerId="LiveId" clId="{156BDE06-E059-41B6-9DDE-DB49D5294273}" dt="2021-03-12T02:12:56.849" v="24" actId="1036"/>
        <pc:sldMkLst>
          <pc:docMk/>
          <pc:sldMk cId="626385691" sldId="256"/>
        </pc:sldMkLst>
        <pc:spChg chg="del">
          <ac:chgData name="Nurul Afiqah Zulkifly" userId="aa0027c919ea657d" providerId="LiveId" clId="{156BDE06-E059-41B6-9DDE-DB49D5294273}" dt="2021-03-12T02:12:32.402" v="2" actId="478"/>
          <ac:spMkLst>
            <pc:docMk/>
            <pc:sldMk cId="626385691" sldId="256"/>
            <ac:spMk id="3" creationId="{1237C04A-616A-47B9-89DF-6357C1663B9D}"/>
          </ac:spMkLst>
        </pc:spChg>
        <pc:spChg chg="mod">
          <ac:chgData name="Nurul Afiqah Zulkifly" userId="aa0027c919ea657d" providerId="LiveId" clId="{156BDE06-E059-41B6-9DDE-DB49D5294273}" dt="2021-03-12T02:12:56.849" v="24" actId="1036"/>
          <ac:spMkLst>
            <pc:docMk/>
            <pc:sldMk cId="626385691" sldId="256"/>
            <ac:spMk id="8" creationId="{79C00C6D-15E0-40EF-8BAD-D1EF8CA4AA67}"/>
          </ac:spMkLst>
        </pc:spChg>
        <pc:spChg chg="mod">
          <ac:chgData name="Nurul Afiqah Zulkifly" userId="aa0027c919ea657d" providerId="LiveId" clId="{156BDE06-E059-41B6-9DDE-DB49D5294273}" dt="2021-03-12T02:12:56.849" v="24" actId="1036"/>
          <ac:spMkLst>
            <pc:docMk/>
            <pc:sldMk cId="626385691" sldId="256"/>
            <ac:spMk id="9" creationId="{5D950A87-5E4E-436D-871D-10DDB563A788}"/>
          </ac:spMkLst>
        </pc:spChg>
        <pc:picChg chg="add mod modCrop">
          <ac:chgData name="Nurul Afiqah Zulkifly" userId="aa0027c919ea657d" providerId="LiveId" clId="{156BDE06-E059-41B6-9DDE-DB49D5294273}" dt="2021-03-12T02:12:46.312" v="5" actId="1076"/>
          <ac:picMkLst>
            <pc:docMk/>
            <pc:sldMk cId="626385691" sldId="256"/>
            <ac:picMk id="4" creationId="{C2B425D3-2C3A-4BAF-833F-02E385946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3501669"/>
            <a:ext cx="12824460" cy="7449091"/>
          </a:xfrm>
        </p:spPr>
        <p:txBody>
          <a:bodyPr anchor="b"/>
          <a:lstStyle>
            <a:lvl1pPr algn="ctr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11238025"/>
            <a:ext cx="11315700" cy="5165824"/>
          </a:xfrm>
        </p:spPr>
        <p:txBody>
          <a:bodyPr/>
          <a:lstStyle>
            <a:lvl1pPr marL="0" indent="0" algn="ctr">
              <a:buNone/>
              <a:defRPr sz="3960"/>
            </a:lvl1pPr>
            <a:lvl2pPr marL="754380" indent="0" algn="ctr">
              <a:buNone/>
              <a:defRPr sz="3300"/>
            </a:lvl2pPr>
            <a:lvl3pPr marL="1508760" indent="0" algn="ctr">
              <a:buNone/>
              <a:defRPr sz="2970"/>
            </a:lvl3pPr>
            <a:lvl4pPr marL="2263140" indent="0" algn="ctr">
              <a:buNone/>
              <a:defRPr sz="2640"/>
            </a:lvl4pPr>
            <a:lvl5pPr marL="3017520" indent="0" algn="ctr">
              <a:buNone/>
              <a:defRPr sz="2640"/>
            </a:lvl5pPr>
            <a:lvl6pPr marL="3771900" indent="0" algn="ctr">
              <a:buNone/>
              <a:defRPr sz="2640"/>
            </a:lvl6pPr>
            <a:lvl7pPr marL="4526280" indent="0" algn="ctr">
              <a:buNone/>
              <a:defRPr sz="2640"/>
            </a:lvl7pPr>
            <a:lvl8pPr marL="5280660" indent="0" algn="ctr">
              <a:buNone/>
              <a:defRPr sz="2640"/>
            </a:lvl8pPr>
            <a:lvl9pPr marL="6035040" indent="0" algn="ctr">
              <a:buNone/>
              <a:defRPr sz="2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1139156"/>
            <a:ext cx="3253264" cy="18132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1139156"/>
            <a:ext cx="9571196" cy="18132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5" y="5334229"/>
            <a:ext cx="13013055" cy="8900275"/>
          </a:xfrm>
        </p:spPr>
        <p:txBody>
          <a:bodyPr anchor="b"/>
          <a:lstStyle>
            <a:lvl1pPr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5" y="14318704"/>
            <a:ext cx="13013055" cy="4680445"/>
          </a:xfrm>
        </p:spPr>
        <p:txBody>
          <a:bodyPr/>
          <a:lstStyle>
            <a:lvl1pPr marL="0" indent="0">
              <a:buNone/>
              <a:defRPr sz="3960">
                <a:solidFill>
                  <a:schemeClr val="tx1"/>
                </a:solidFill>
              </a:defRPr>
            </a:lvl1pPr>
            <a:lvl2pPr marL="754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508760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314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4pPr>
            <a:lvl5pPr marL="301752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5pPr>
            <a:lvl6pPr marL="377190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6pPr>
            <a:lvl7pPr marL="452628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7pPr>
            <a:lvl8pPr marL="528066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8pPr>
            <a:lvl9pPr marL="603504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5695781"/>
            <a:ext cx="6412230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5695781"/>
            <a:ext cx="6412230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139161"/>
            <a:ext cx="13013055" cy="4135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9" y="5245073"/>
            <a:ext cx="6382761" cy="2570529"/>
          </a:xfrm>
        </p:spPr>
        <p:txBody>
          <a:bodyPr anchor="b"/>
          <a:lstStyle>
            <a:lvl1pPr marL="0" indent="0">
              <a:buNone/>
              <a:defRPr sz="3960" b="1"/>
            </a:lvl1pPr>
            <a:lvl2pPr marL="754380" indent="0">
              <a:buNone/>
              <a:defRPr sz="3300" b="1"/>
            </a:lvl2pPr>
            <a:lvl3pPr marL="1508760" indent="0">
              <a:buNone/>
              <a:defRPr sz="2970" b="1"/>
            </a:lvl3pPr>
            <a:lvl4pPr marL="2263140" indent="0">
              <a:buNone/>
              <a:defRPr sz="2640" b="1"/>
            </a:lvl4pPr>
            <a:lvl5pPr marL="3017520" indent="0">
              <a:buNone/>
              <a:defRPr sz="2640" b="1"/>
            </a:lvl5pPr>
            <a:lvl6pPr marL="3771900" indent="0">
              <a:buNone/>
              <a:defRPr sz="2640" b="1"/>
            </a:lvl6pPr>
            <a:lvl7pPr marL="4526280" indent="0">
              <a:buNone/>
              <a:defRPr sz="2640" b="1"/>
            </a:lvl7pPr>
            <a:lvl8pPr marL="5280660" indent="0">
              <a:buNone/>
              <a:defRPr sz="2640" b="1"/>
            </a:lvl8pPr>
            <a:lvl9pPr marL="6035040" indent="0">
              <a:buNone/>
              <a:defRPr sz="2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9" y="7815602"/>
            <a:ext cx="6382761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5245073"/>
            <a:ext cx="6414195" cy="2570529"/>
          </a:xfrm>
        </p:spPr>
        <p:txBody>
          <a:bodyPr anchor="b"/>
          <a:lstStyle>
            <a:lvl1pPr marL="0" indent="0">
              <a:buNone/>
              <a:defRPr sz="3960" b="1"/>
            </a:lvl1pPr>
            <a:lvl2pPr marL="754380" indent="0">
              <a:buNone/>
              <a:defRPr sz="3300" b="1"/>
            </a:lvl2pPr>
            <a:lvl3pPr marL="1508760" indent="0">
              <a:buNone/>
              <a:defRPr sz="2970" b="1"/>
            </a:lvl3pPr>
            <a:lvl4pPr marL="2263140" indent="0">
              <a:buNone/>
              <a:defRPr sz="2640" b="1"/>
            </a:lvl4pPr>
            <a:lvl5pPr marL="3017520" indent="0">
              <a:buNone/>
              <a:defRPr sz="2640" b="1"/>
            </a:lvl5pPr>
            <a:lvl6pPr marL="3771900" indent="0">
              <a:buNone/>
              <a:defRPr sz="2640" b="1"/>
            </a:lvl6pPr>
            <a:lvl7pPr marL="4526280" indent="0">
              <a:buNone/>
              <a:defRPr sz="2640" b="1"/>
            </a:lvl7pPr>
            <a:lvl8pPr marL="5280660" indent="0">
              <a:buNone/>
              <a:defRPr sz="2640" b="1"/>
            </a:lvl8pPr>
            <a:lvl9pPr marL="6035040" indent="0">
              <a:buNone/>
              <a:defRPr sz="2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7815602"/>
            <a:ext cx="6414195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426422"/>
            <a:ext cx="4866144" cy="4992476"/>
          </a:xfrm>
        </p:spPr>
        <p:txBody>
          <a:bodyPr anchor="b"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3080679"/>
            <a:ext cx="7638098" cy="15205259"/>
          </a:xfrm>
        </p:spPr>
        <p:txBody>
          <a:bodyPr/>
          <a:lstStyle>
            <a:lvl1pPr>
              <a:defRPr sz="5280"/>
            </a:lvl1pPr>
            <a:lvl2pPr>
              <a:defRPr sz="4620"/>
            </a:lvl2pPr>
            <a:lvl3pPr>
              <a:defRPr sz="396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6418897"/>
            <a:ext cx="4866144" cy="11891802"/>
          </a:xfrm>
        </p:spPr>
        <p:txBody>
          <a:bodyPr/>
          <a:lstStyle>
            <a:lvl1pPr marL="0" indent="0">
              <a:buNone/>
              <a:defRPr sz="2640"/>
            </a:lvl1pPr>
            <a:lvl2pPr marL="754380" indent="0">
              <a:buNone/>
              <a:defRPr sz="2310"/>
            </a:lvl2pPr>
            <a:lvl3pPr marL="1508760" indent="0">
              <a:buNone/>
              <a:defRPr sz="1980"/>
            </a:lvl3pPr>
            <a:lvl4pPr marL="2263140" indent="0">
              <a:buNone/>
              <a:defRPr sz="1650"/>
            </a:lvl4pPr>
            <a:lvl5pPr marL="3017520" indent="0">
              <a:buNone/>
              <a:defRPr sz="1650"/>
            </a:lvl5pPr>
            <a:lvl6pPr marL="3771900" indent="0">
              <a:buNone/>
              <a:defRPr sz="1650"/>
            </a:lvl6pPr>
            <a:lvl7pPr marL="4526280" indent="0">
              <a:buNone/>
              <a:defRPr sz="1650"/>
            </a:lvl7pPr>
            <a:lvl8pPr marL="5280660" indent="0">
              <a:buNone/>
              <a:defRPr sz="1650"/>
            </a:lvl8pPr>
            <a:lvl9pPr marL="603504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1426422"/>
            <a:ext cx="4866144" cy="4992476"/>
          </a:xfrm>
        </p:spPr>
        <p:txBody>
          <a:bodyPr anchor="b"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3080679"/>
            <a:ext cx="7638098" cy="15205259"/>
          </a:xfrm>
        </p:spPr>
        <p:txBody>
          <a:bodyPr anchor="t"/>
          <a:lstStyle>
            <a:lvl1pPr marL="0" indent="0">
              <a:buNone/>
              <a:defRPr sz="5280"/>
            </a:lvl1pPr>
            <a:lvl2pPr marL="754380" indent="0">
              <a:buNone/>
              <a:defRPr sz="4620"/>
            </a:lvl2pPr>
            <a:lvl3pPr marL="1508760" indent="0">
              <a:buNone/>
              <a:defRPr sz="3960"/>
            </a:lvl3pPr>
            <a:lvl4pPr marL="2263140" indent="0">
              <a:buNone/>
              <a:defRPr sz="3300"/>
            </a:lvl4pPr>
            <a:lvl5pPr marL="3017520" indent="0">
              <a:buNone/>
              <a:defRPr sz="3300"/>
            </a:lvl5pPr>
            <a:lvl6pPr marL="3771900" indent="0">
              <a:buNone/>
              <a:defRPr sz="3300"/>
            </a:lvl6pPr>
            <a:lvl7pPr marL="4526280" indent="0">
              <a:buNone/>
              <a:defRPr sz="3300"/>
            </a:lvl7pPr>
            <a:lvl8pPr marL="5280660" indent="0">
              <a:buNone/>
              <a:defRPr sz="3300"/>
            </a:lvl8pPr>
            <a:lvl9pPr marL="6035040" indent="0">
              <a:buNone/>
              <a:defRPr sz="3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6418897"/>
            <a:ext cx="4866144" cy="11891802"/>
          </a:xfrm>
        </p:spPr>
        <p:txBody>
          <a:bodyPr/>
          <a:lstStyle>
            <a:lvl1pPr marL="0" indent="0">
              <a:buNone/>
              <a:defRPr sz="2640"/>
            </a:lvl1pPr>
            <a:lvl2pPr marL="754380" indent="0">
              <a:buNone/>
              <a:defRPr sz="2310"/>
            </a:lvl2pPr>
            <a:lvl3pPr marL="1508760" indent="0">
              <a:buNone/>
              <a:defRPr sz="1980"/>
            </a:lvl3pPr>
            <a:lvl4pPr marL="2263140" indent="0">
              <a:buNone/>
              <a:defRPr sz="1650"/>
            </a:lvl4pPr>
            <a:lvl5pPr marL="3017520" indent="0">
              <a:buNone/>
              <a:defRPr sz="1650"/>
            </a:lvl5pPr>
            <a:lvl6pPr marL="3771900" indent="0">
              <a:buNone/>
              <a:defRPr sz="1650"/>
            </a:lvl6pPr>
            <a:lvl7pPr marL="4526280" indent="0">
              <a:buNone/>
              <a:defRPr sz="1650"/>
            </a:lvl7pPr>
            <a:lvl8pPr marL="5280660" indent="0">
              <a:buNone/>
              <a:defRPr sz="1650"/>
            </a:lvl8pPr>
            <a:lvl9pPr marL="6035040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1139161"/>
            <a:ext cx="13013055" cy="413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5695781"/>
            <a:ext cx="13013055" cy="1357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19831228"/>
            <a:ext cx="3394710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7FA6-ACE0-42A1-98B5-1B78BE59B19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19831228"/>
            <a:ext cx="5092065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19831228"/>
            <a:ext cx="3394710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3BC1-EE49-417E-8D2F-8FC88C7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08760" rtl="0" eaLnBrk="1" latinLnBrk="0" hangingPunct="1">
        <a:lnSpc>
          <a:spcPct val="90000"/>
        </a:lnSpc>
        <a:spcBef>
          <a:spcPct val="0"/>
        </a:spcBef>
        <a:buNone/>
        <a:defRPr sz="7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50876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4620" kern="1200">
          <a:solidFill>
            <a:schemeClr val="tx1"/>
          </a:solidFill>
          <a:latin typeface="+mn-lt"/>
          <a:ea typeface="+mn-ea"/>
          <a:cs typeface="+mn-cs"/>
        </a:defRPr>
      </a:lvl1pPr>
      <a:lvl2pPr marL="113157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188595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64033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471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909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347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785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12230" indent="-377190" algn="l" defTabSz="150876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876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314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2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628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8066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5040" algn="l" defTabSz="1508760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419"/>
          <p:cNvSpPr txBox="1"/>
          <p:nvPr/>
        </p:nvSpPr>
        <p:spPr>
          <a:xfrm>
            <a:off x="671835" y="10879282"/>
            <a:ext cx="136420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Poster content consist of :</a:t>
            </a:r>
          </a:p>
          <a:p>
            <a:endParaRPr lang="en-US" sz="48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ABSTRACT (50 words)</a:t>
            </a:r>
            <a:b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STATEMENT OF PROBLEM </a:t>
            </a: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METHODOLOGY</a:t>
            </a: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RESULTS</a:t>
            </a: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IMPLICATIONS/ NOVELTY/ ORIGINALITY</a:t>
            </a:r>
          </a:p>
          <a:p>
            <a:endParaRPr lang="en-US" sz="4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n-US" sz="4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-49427" y="19423805"/>
            <a:ext cx="7686513" cy="1972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B5B2B9-DDAD-4759-8897-ABAB4CEF97E4}"/>
              </a:ext>
            </a:extLst>
          </p:cNvPr>
          <p:cNvSpPr txBox="1"/>
          <p:nvPr/>
        </p:nvSpPr>
        <p:spPr>
          <a:xfrm>
            <a:off x="671835" y="4100479"/>
            <a:ext cx="136420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Format:</a:t>
            </a: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Poster Size : A1</a:t>
            </a:r>
            <a:endParaRPr lang="en-US" sz="48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Layout : Landscape / Portrait</a:t>
            </a:r>
          </a:p>
          <a:p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Authors may customize the layout, font type, text and background </a:t>
            </a:r>
            <a:r>
              <a:rPr lang="en-US" sz="48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colours</a:t>
            </a:r>
            <a:r>
              <a:rPr lang="en-US" sz="4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The size of the font should be at least 20pt. Authors may also add illustrations (graphs, diagrams, pictures) as well as QR codes for an enhanced and effective presentation.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00C6D-15E0-40EF-8BAD-D1EF8CA4AA67}"/>
              </a:ext>
            </a:extLst>
          </p:cNvPr>
          <p:cNvSpPr/>
          <p:nvPr/>
        </p:nvSpPr>
        <p:spPr>
          <a:xfrm>
            <a:off x="3341078" y="1237699"/>
            <a:ext cx="8897815" cy="100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POSTER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50A87-5E4E-436D-871D-10DDB563A788}"/>
              </a:ext>
            </a:extLst>
          </p:cNvPr>
          <p:cNvSpPr txBox="1"/>
          <p:nvPr/>
        </p:nvSpPr>
        <p:spPr>
          <a:xfrm>
            <a:off x="3071446" y="2246300"/>
            <a:ext cx="8675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AUTHOR(S) NAME AND AFFILIATION(S)</a:t>
            </a:r>
          </a:p>
          <a:p>
            <a:pPr algn="ctr"/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UNIVERSITY LOGO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425D3-2C3A-4BAF-833F-02E38594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32" b="36288"/>
          <a:stretch/>
        </p:blipFill>
        <p:spPr>
          <a:xfrm>
            <a:off x="11227777" y="346014"/>
            <a:ext cx="3086100" cy="10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</TotalTime>
  <Words>95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 Condensed</vt:lpstr>
      <vt:lpstr>Arial</vt:lpstr>
      <vt:lpstr>Calibri Light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Nurul Afiqah Zulkifly</cp:lastModifiedBy>
  <cp:revision>56</cp:revision>
  <dcterms:created xsi:type="dcterms:W3CDTF">2018-05-02T01:40:04Z</dcterms:created>
  <dcterms:modified xsi:type="dcterms:W3CDTF">2021-03-12T02:13:08Z</dcterms:modified>
</cp:coreProperties>
</file>