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11"/>
  </p:notesMasterIdLst>
  <p:sldIdLst>
    <p:sldId id="353" r:id="rId3"/>
    <p:sldId id="350" r:id="rId4"/>
    <p:sldId id="348" r:id="rId5"/>
    <p:sldId id="349" r:id="rId6"/>
    <p:sldId id="346" r:id="rId7"/>
    <p:sldId id="347" r:id="rId8"/>
    <p:sldId id="351" r:id="rId9"/>
    <p:sldId id="35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8" autoAdjust="0"/>
    <p:restoredTop sz="96292" autoAdjust="0"/>
  </p:normalViewPr>
  <p:slideViewPr>
    <p:cSldViewPr snapToGrid="0">
      <p:cViewPr varScale="1">
        <p:scale>
          <a:sx n="81" d="100"/>
          <a:sy n="81" d="100"/>
        </p:scale>
        <p:origin x="8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87291E81-ED8A-C845-8557-D2D9FAF6CF36}"/>
              </a:ext>
            </a:extLst>
          </p:cNvPr>
          <p:cNvSpPr/>
          <p:nvPr/>
        </p:nvSpPr>
        <p:spPr>
          <a:xfrm>
            <a:off x="306118" y="1"/>
            <a:ext cx="7803459" cy="6855449"/>
          </a:xfrm>
          <a:custGeom>
            <a:avLst/>
            <a:gdLst>
              <a:gd name="connsiteX0" fmla="*/ 0 w 21600"/>
              <a:gd name="connsiteY0" fmla="*/ 0 h 21600"/>
              <a:gd name="connsiteX1" fmla="*/ 5451 w 21600"/>
              <a:gd name="connsiteY1" fmla="*/ 14941 h 21600"/>
              <a:gd name="connsiteX2" fmla="*/ 21600 w 21600"/>
              <a:gd name="connsiteY2" fmla="*/ 21600 h 21600"/>
              <a:gd name="connsiteX3" fmla="*/ 21150 w 21600"/>
              <a:gd name="connsiteY3" fmla="*/ 21248 h 21600"/>
              <a:gd name="connsiteX4" fmla="*/ 4971 w 21600"/>
              <a:gd name="connsiteY4" fmla="*/ 8458 h 21600"/>
              <a:gd name="connsiteX5" fmla="*/ 0 w 21600"/>
              <a:gd name="connsiteY5" fmla="*/ 0 h 21600"/>
              <a:gd name="connsiteX0" fmla="*/ 0 w 21600"/>
              <a:gd name="connsiteY0" fmla="*/ 0 h 21600"/>
              <a:gd name="connsiteX1" fmla="*/ 5451 w 21600"/>
              <a:gd name="connsiteY1" fmla="*/ 14941 h 21600"/>
              <a:gd name="connsiteX2" fmla="*/ 21600 w 21600"/>
              <a:gd name="connsiteY2" fmla="*/ 21600 h 21600"/>
              <a:gd name="connsiteX3" fmla="*/ 21317 w 21600"/>
              <a:gd name="connsiteY3" fmla="*/ 21115 h 21600"/>
              <a:gd name="connsiteX4" fmla="*/ 4971 w 21600"/>
              <a:gd name="connsiteY4" fmla="*/ 8458 h 21600"/>
              <a:gd name="connsiteX5" fmla="*/ 0 w 21600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600" extrusionOk="0">
                <a:moveTo>
                  <a:pt x="0" y="0"/>
                </a:moveTo>
                <a:lnTo>
                  <a:pt x="5451" y="14941"/>
                </a:lnTo>
                <a:lnTo>
                  <a:pt x="21600" y="21600"/>
                </a:lnTo>
                <a:lnTo>
                  <a:pt x="21317" y="21115"/>
                </a:lnTo>
                <a:lnTo>
                  <a:pt x="4971" y="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riangle">
            <a:extLst>
              <a:ext uri="{FF2B5EF4-FFF2-40B4-BE49-F238E27FC236}">
                <a16:creationId xmlns:a16="http://schemas.microsoft.com/office/drawing/2014/main" id="{020F73E8-2DFF-C14B-9648-0A7EF94102AA}"/>
              </a:ext>
            </a:extLst>
          </p:cNvPr>
          <p:cNvSpPr/>
          <p:nvPr/>
        </p:nvSpPr>
        <p:spPr>
          <a:xfrm>
            <a:off x="1160697" y="4732470"/>
            <a:ext cx="6955257" cy="2122979"/>
          </a:xfrm>
          <a:custGeom>
            <a:avLst/>
            <a:gdLst>
              <a:gd name="connsiteX0" fmla="*/ 0 w 21600"/>
              <a:gd name="connsiteY0" fmla="*/ 21600 h 21600"/>
              <a:gd name="connsiteX1" fmla="*/ 3438 w 21600"/>
              <a:gd name="connsiteY1" fmla="*/ 0 h 21600"/>
              <a:gd name="connsiteX2" fmla="*/ 21600 w 21600"/>
              <a:gd name="connsiteY2" fmla="*/ 21600 h 21600"/>
              <a:gd name="connsiteX3" fmla="*/ 0 w 21600"/>
              <a:gd name="connsiteY3" fmla="*/ 21600 h 21600"/>
              <a:gd name="connsiteX0" fmla="*/ 0 w 21600"/>
              <a:gd name="connsiteY0" fmla="*/ 21600 h 21600"/>
              <a:gd name="connsiteX1" fmla="*/ 3438 w 21600"/>
              <a:gd name="connsiteY1" fmla="*/ 0 h 21600"/>
              <a:gd name="connsiteX2" fmla="*/ 21600 w 21600"/>
              <a:gd name="connsiteY2" fmla="*/ 21600 h 21600"/>
              <a:gd name="connsiteX3" fmla="*/ 0 w 21600"/>
              <a:gd name="connsiteY3" fmla="*/ 21600 h 21600"/>
              <a:gd name="connsiteX0" fmla="*/ 0 w 21600"/>
              <a:gd name="connsiteY0" fmla="*/ 21697 h 21697"/>
              <a:gd name="connsiteX1" fmla="*/ 3401 w 21600"/>
              <a:gd name="connsiteY1" fmla="*/ 0 h 21697"/>
              <a:gd name="connsiteX2" fmla="*/ 21600 w 21600"/>
              <a:gd name="connsiteY2" fmla="*/ 21697 h 21697"/>
              <a:gd name="connsiteX3" fmla="*/ 0 w 21600"/>
              <a:gd name="connsiteY3" fmla="*/ 21697 h 2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" h="21697" extrusionOk="0">
                <a:moveTo>
                  <a:pt x="0" y="21697"/>
                </a:moveTo>
                <a:lnTo>
                  <a:pt x="3401" y="0"/>
                </a:lnTo>
                <a:lnTo>
                  <a:pt x="21600" y="21697"/>
                </a:lnTo>
                <a:lnTo>
                  <a:pt x="0" y="2169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E123A09E-8CEE-C84E-8D76-1B4E051D0139}"/>
              </a:ext>
            </a:extLst>
          </p:cNvPr>
          <p:cNvSpPr/>
          <p:nvPr/>
        </p:nvSpPr>
        <p:spPr>
          <a:xfrm>
            <a:off x="0" y="1"/>
            <a:ext cx="2280580" cy="68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0981" y="21600"/>
                </a:lnTo>
                <a:lnTo>
                  <a:pt x="21600" y="14941"/>
                </a:lnTo>
                <a:lnTo>
                  <a:pt x="294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C37A1A7-C891-7C4F-9D9D-A5CABB0C590F}"/>
              </a:ext>
            </a:extLst>
          </p:cNvPr>
          <p:cNvSpPr/>
          <p:nvPr/>
        </p:nvSpPr>
        <p:spPr>
          <a:xfrm>
            <a:off x="6862145" y="1"/>
            <a:ext cx="2281855" cy="68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0613" y="0"/>
                </a:lnTo>
                <a:lnTo>
                  <a:pt x="0" y="6659"/>
                </a:lnTo>
                <a:lnTo>
                  <a:pt x="18642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EDCF389-E573-574D-A9E6-C4921E31150E}"/>
              </a:ext>
            </a:extLst>
          </p:cNvPr>
          <p:cNvSpPr/>
          <p:nvPr/>
        </p:nvSpPr>
        <p:spPr>
          <a:xfrm>
            <a:off x="306118" y="0"/>
            <a:ext cx="6549649" cy="2684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923" y="21600"/>
                </a:lnTo>
                <a:lnTo>
                  <a:pt x="21600" y="17005"/>
                </a:lnTo>
                <a:lnTo>
                  <a:pt x="236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B3CA53F3-D092-3A48-9216-0415F2F63647}"/>
              </a:ext>
            </a:extLst>
          </p:cNvPr>
          <p:cNvSpPr/>
          <p:nvPr/>
        </p:nvSpPr>
        <p:spPr>
          <a:xfrm>
            <a:off x="2104560" y="2116037"/>
            <a:ext cx="6723117" cy="474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601"/>
                </a:moveTo>
                <a:lnTo>
                  <a:pt x="19301" y="21600"/>
                </a:lnTo>
                <a:lnTo>
                  <a:pt x="21600" y="21600"/>
                </a:lnTo>
                <a:lnTo>
                  <a:pt x="1527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Triangle">
            <a:extLst>
              <a:ext uri="{FF2B5EF4-FFF2-40B4-BE49-F238E27FC236}">
                <a16:creationId xmlns:a16="http://schemas.microsoft.com/office/drawing/2014/main" id="{FCFF871C-7CE4-8540-8C86-77F9659DDA6E}"/>
              </a:ext>
            </a:extLst>
          </p:cNvPr>
          <p:cNvSpPr/>
          <p:nvPr/>
        </p:nvSpPr>
        <p:spPr>
          <a:xfrm>
            <a:off x="306118" y="0"/>
            <a:ext cx="1971732" cy="4739548"/>
          </a:xfrm>
          <a:custGeom>
            <a:avLst/>
            <a:gdLst>
              <a:gd name="connsiteX0" fmla="*/ 21626 w 21626"/>
              <a:gd name="connsiteY0" fmla="*/ 21589 h 21589"/>
              <a:gd name="connsiteX1" fmla="*/ 19697 w 21626"/>
              <a:gd name="connsiteY1" fmla="*/ 12228 h 21589"/>
              <a:gd name="connsiteX2" fmla="*/ 0 w 21626"/>
              <a:gd name="connsiteY2" fmla="*/ 0 h 21589"/>
              <a:gd name="connsiteX3" fmla="*/ 21626 w 21626"/>
              <a:gd name="connsiteY3" fmla="*/ 21589 h 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" h="21589" extrusionOk="0">
                <a:moveTo>
                  <a:pt x="21626" y="21589"/>
                </a:moveTo>
                <a:lnTo>
                  <a:pt x="19697" y="12228"/>
                </a:lnTo>
                <a:lnTo>
                  <a:pt x="0" y="0"/>
                </a:lnTo>
                <a:lnTo>
                  <a:pt x="21626" y="21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878482" y="1056884"/>
            <a:ext cx="6858000" cy="1532367"/>
          </a:xfrm>
          <a:prstGeom prst="rect">
            <a:avLst/>
          </a:prstGeo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67911" y="2685247"/>
            <a:ext cx="4882999" cy="1062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CD37997-F225-43D0-99F3-38A3F545A6B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1063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591AFD2-6F19-4349-B6C5-EA75918EBA6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1063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7EB3B26-5365-416B-8AE3-419320AA083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10630"/>
            <a:ext cx="2057400" cy="365125"/>
          </a:xfrm>
          <a:prstGeom prst="rect">
            <a:avLst/>
          </a:prstGeom>
        </p:spPr>
        <p:txBody>
          <a:bodyPr/>
          <a:lstStyle/>
          <a:p>
            <a:fld id="{E1D938BB-204F-405F-99D0-29E0C28153F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2DF80B0-FA30-2F4E-9AC5-5EC216405B1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9009B-63CF-A64A-8239-AE5099B09D54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16268700" y="2438398"/>
            <a:chExt cx="9103359" cy="6857375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BFCB4B2D-17EC-C94B-9B1A-21319F8EDBE0}"/>
                </a:ext>
              </a:extLst>
            </p:cNvPr>
            <p:cNvSpPr/>
            <p:nvPr userDrawn="1"/>
          </p:nvSpPr>
          <p:spPr>
            <a:xfrm>
              <a:off x="16573500" y="2465712"/>
              <a:ext cx="7768591" cy="683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59" y="21496"/>
                  </a:lnTo>
                  <a:lnTo>
                    <a:pt x="21600" y="21600"/>
                  </a:lnTo>
                  <a:lnTo>
                    <a:pt x="5336" y="126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A8A57AB9-D0D1-344A-A346-8FE290C3E686}"/>
                </a:ext>
              </a:extLst>
            </p:cNvPr>
            <p:cNvSpPr/>
            <p:nvPr/>
          </p:nvSpPr>
          <p:spPr>
            <a:xfrm>
              <a:off x="16268700" y="2438400"/>
              <a:ext cx="1267459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95" y="21600"/>
                  </a:lnTo>
                  <a:lnTo>
                    <a:pt x="21600" y="21496"/>
                  </a:lnTo>
                  <a:lnTo>
                    <a:pt x="530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A0E0A3F-315F-8D4F-8055-9E7CCDF25A59}"/>
                </a:ext>
              </a:extLst>
            </p:cNvPr>
            <p:cNvSpPr/>
            <p:nvPr/>
          </p:nvSpPr>
          <p:spPr>
            <a:xfrm>
              <a:off x="23101300" y="2438400"/>
              <a:ext cx="2270759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619" y="0"/>
                  </a:lnTo>
                  <a:lnTo>
                    <a:pt x="0" y="6659"/>
                  </a:lnTo>
                  <a:lnTo>
                    <a:pt x="18652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id="{143E6B71-9622-A444-ABBB-39A2B5150F74}"/>
                </a:ext>
              </a:extLst>
            </p:cNvPr>
            <p:cNvSpPr/>
            <p:nvPr/>
          </p:nvSpPr>
          <p:spPr>
            <a:xfrm>
              <a:off x="16573500" y="2438399"/>
              <a:ext cx="6521450" cy="5789267"/>
            </a:xfrm>
            <a:custGeom>
              <a:avLst/>
              <a:gdLst>
                <a:gd name="connsiteX0" fmla="*/ 0 w 21600"/>
                <a:gd name="connsiteY0" fmla="*/ 0 h 21645"/>
                <a:gd name="connsiteX1" fmla="*/ 5287 w 21600"/>
                <a:gd name="connsiteY1" fmla="*/ 21645 h 21645"/>
                <a:gd name="connsiteX2" fmla="*/ 21600 w 21600"/>
                <a:gd name="connsiteY2" fmla="*/ 7873 h 21645"/>
                <a:gd name="connsiteX3" fmla="*/ 0 w 21600"/>
                <a:gd name="connsiteY3" fmla="*/ 0 h 2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45" extrusionOk="0">
                  <a:moveTo>
                    <a:pt x="0" y="0"/>
                  </a:moveTo>
                  <a:lnTo>
                    <a:pt x="5287" y="21645"/>
                  </a:lnTo>
                  <a:lnTo>
                    <a:pt x="21600" y="7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CCA48A98-8D56-FB4B-A0B5-A76118713496}"/>
                </a:ext>
              </a:extLst>
            </p:cNvPr>
            <p:cNvSpPr/>
            <p:nvPr userDrawn="1"/>
          </p:nvSpPr>
          <p:spPr>
            <a:xfrm>
              <a:off x="18173698" y="4546599"/>
              <a:ext cx="6885940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86"/>
                  </a:moveTo>
                  <a:lnTo>
                    <a:pt x="19361" y="21600"/>
                  </a:lnTo>
                  <a:lnTo>
                    <a:pt x="21600" y="21600"/>
                  </a:lnTo>
                  <a:lnTo>
                    <a:pt x="154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Triangle">
              <a:extLst>
                <a:ext uri="{FF2B5EF4-FFF2-40B4-BE49-F238E27FC236}">
                  <a16:creationId xmlns:a16="http://schemas.microsoft.com/office/drawing/2014/main" id="{89D72AEF-4EA7-7746-A88D-273F6890F89D}"/>
                </a:ext>
              </a:extLst>
            </p:cNvPr>
            <p:cNvSpPr/>
            <p:nvPr/>
          </p:nvSpPr>
          <p:spPr>
            <a:xfrm>
              <a:off x="16567151" y="2438398"/>
              <a:ext cx="1602739" cy="680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9" y="21600"/>
                  </a:moveTo>
                  <a:lnTo>
                    <a:pt x="21600" y="18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65125"/>
            <a:ext cx="754608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270" y="1825625"/>
            <a:ext cx="6837080" cy="397944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0EB67B0-8FBC-B643-A24E-D06D78BBED4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7E7936-3C9D-F64A-B3B9-7078775102A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29463999" y="2438399"/>
            <a:chExt cx="9103363" cy="6835142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6284F38-56E5-0341-803E-70ED63B63ABA}"/>
                </a:ext>
              </a:extLst>
            </p:cNvPr>
            <p:cNvSpPr/>
            <p:nvPr userDrawn="1"/>
          </p:nvSpPr>
          <p:spPr>
            <a:xfrm>
              <a:off x="30492700" y="2438400"/>
              <a:ext cx="7768591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41" y="104"/>
                  </a:lnTo>
                  <a:lnTo>
                    <a:pt x="0" y="0"/>
                  </a:lnTo>
                  <a:lnTo>
                    <a:pt x="16268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3D19E8E-8F03-9E47-A2E7-7D0DB474900B}"/>
                </a:ext>
              </a:extLst>
            </p:cNvPr>
            <p:cNvSpPr/>
            <p:nvPr/>
          </p:nvSpPr>
          <p:spPr>
            <a:xfrm>
              <a:off x="37299900" y="2438400"/>
              <a:ext cx="1267462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926" y="0"/>
                  </a:lnTo>
                  <a:lnTo>
                    <a:pt x="0" y="104"/>
                  </a:lnTo>
                  <a:lnTo>
                    <a:pt x="16297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094F32B-5789-6C49-B4F1-C43AA375A2F7}"/>
                </a:ext>
              </a:extLst>
            </p:cNvPr>
            <p:cNvSpPr/>
            <p:nvPr/>
          </p:nvSpPr>
          <p:spPr>
            <a:xfrm>
              <a:off x="29463999" y="2438400"/>
              <a:ext cx="2272030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975" y="21600"/>
                  </a:lnTo>
                  <a:lnTo>
                    <a:pt x="21600" y="1494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id="{84BA708F-03CF-EC44-A346-2C58D8C02B43}"/>
                </a:ext>
              </a:extLst>
            </p:cNvPr>
            <p:cNvSpPr/>
            <p:nvPr/>
          </p:nvSpPr>
          <p:spPr>
            <a:xfrm>
              <a:off x="31737299" y="3492499"/>
              <a:ext cx="6520183" cy="5777231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16316 w 21600"/>
                <a:gd name="connsiteY1" fmla="*/ 0 h 21600"/>
                <a:gd name="connsiteX2" fmla="*/ 574 w 21600"/>
                <a:gd name="connsiteY2" fmla="*/ 13238 h 21600"/>
                <a:gd name="connsiteX3" fmla="*/ 0 w 21600"/>
                <a:gd name="connsiteY3" fmla="*/ 13727 h 21600"/>
                <a:gd name="connsiteX4" fmla="*/ 21600 w 21600"/>
                <a:gd name="connsiteY4" fmla="*/ 21600 h 21600"/>
                <a:gd name="connsiteX0" fmla="*/ 21600 w 21600"/>
                <a:gd name="connsiteY0" fmla="*/ 21600 h 21600"/>
                <a:gd name="connsiteX1" fmla="*/ 16316 w 21600"/>
                <a:gd name="connsiteY1" fmla="*/ 0 h 21600"/>
                <a:gd name="connsiteX2" fmla="*/ 50 w 21600"/>
                <a:gd name="connsiteY2" fmla="*/ 11298 h 21600"/>
                <a:gd name="connsiteX3" fmla="*/ 0 w 21600"/>
                <a:gd name="connsiteY3" fmla="*/ 13727 h 21600"/>
                <a:gd name="connsiteX4" fmla="*/ 21600 w 21600"/>
                <a:gd name="connsiteY4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16316" y="0"/>
                  </a:lnTo>
                  <a:lnTo>
                    <a:pt x="50" y="11298"/>
                  </a:lnTo>
                  <a:cubicBezTo>
                    <a:pt x="33" y="12108"/>
                    <a:pt x="17" y="12917"/>
                    <a:pt x="0" y="1372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D35A50C-FE26-104B-806A-2D4B834A2056}"/>
                </a:ext>
              </a:extLst>
            </p:cNvPr>
            <p:cNvSpPr/>
            <p:nvPr/>
          </p:nvSpPr>
          <p:spPr>
            <a:xfrm>
              <a:off x="29768799" y="2438399"/>
              <a:ext cx="6885940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14"/>
                  </a:moveTo>
                  <a:lnTo>
                    <a:pt x="2235" y="0"/>
                  </a:lnTo>
                  <a:lnTo>
                    <a:pt x="0" y="0"/>
                  </a:lnTo>
                  <a:lnTo>
                    <a:pt x="6151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Triangle">
              <a:extLst>
                <a:ext uri="{FF2B5EF4-FFF2-40B4-BE49-F238E27FC236}">
                  <a16:creationId xmlns:a16="http://schemas.microsoft.com/office/drawing/2014/main" id="{FF1CB58B-4C75-B948-99E7-8C6D7E62F0D2}"/>
                </a:ext>
              </a:extLst>
            </p:cNvPr>
            <p:cNvSpPr/>
            <p:nvPr/>
          </p:nvSpPr>
          <p:spPr>
            <a:xfrm>
              <a:off x="36664899" y="2476499"/>
              <a:ext cx="1595123" cy="679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0" y="0"/>
                  </a:moveTo>
                  <a:lnTo>
                    <a:pt x="0" y="324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6713"/>
            <a:ext cx="64853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3703"/>
            <a:ext cx="6601843" cy="3973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63692BB4-A96A-4B07-8B67-E0089CF3C5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96CE363-211C-6E4F-9617-B9C67D5267CE}"/>
              </a:ext>
            </a:extLst>
          </p:cNvPr>
          <p:cNvGrpSpPr/>
          <p:nvPr userDrawn="1"/>
        </p:nvGrpSpPr>
        <p:grpSpPr>
          <a:xfrm>
            <a:off x="0" y="0"/>
            <a:ext cx="9144000" cy="6857999"/>
            <a:chOff x="42668443" y="2438399"/>
            <a:chExt cx="9095486" cy="6837680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98B063D-0C5E-9740-9DB9-8DE470A4EEA6}"/>
                </a:ext>
              </a:extLst>
            </p:cNvPr>
            <p:cNvSpPr/>
            <p:nvPr/>
          </p:nvSpPr>
          <p:spPr>
            <a:xfrm>
              <a:off x="42976799" y="2438400"/>
              <a:ext cx="7769859" cy="683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59" y="104"/>
                  </a:lnTo>
                  <a:lnTo>
                    <a:pt x="21600" y="0"/>
                  </a:lnTo>
                  <a:lnTo>
                    <a:pt x="5335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550936F8-BC0E-8F41-AC59-D12EB0D6AC6A}"/>
                </a:ext>
              </a:extLst>
            </p:cNvPr>
            <p:cNvSpPr/>
            <p:nvPr/>
          </p:nvSpPr>
          <p:spPr>
            <a:xfrm>
              <a:off x="42668443" y="2438400"/>
              <a:ext cx="1266191" cy="6830060"/>
            </a:xfrm>
            <a:custGeom>
              <a:avLst/>
              <a:gdLst>
                <a:gd name="connsiteX0" fmla="*/ 0 w 21600"/>
                <a:gd name="connsiteY0" fmla="*/ 21600 h 21600"/>
                <a:gd name="connsiteX1" fmla="*/ 0 w 21600"/>
                <a:gd name="connsiteY1" fmla="*/ 0 h 21600"/>
                <a:gd name="connsiteX2" fmla="*/ 19694 w 21600"/>
                <a:gd name="connsiteY2" fmla="*/ 0 h 21600"/>
                <a:gd name="connsiteX3" fmla="*/ 21600 w 21600"/>
                <a:gd name="connsiteY3" fmla="*/ 104 h 21600"/>
                <a:gd name="connsiteX4" fmla="*/ 5448 w 21600"/>
                <a:gd name="connsiteY4" fmla="*/ 21585 h 21600"/>
                <a:gd name="connsiteX5" fmla="*/ 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694" y="0"/>
                  </a:lnTo>
                  <a:lnTo>
                    <a:pt x="21600" y="104"/>
                  </a:lnTo>
                  <a:lnTo>
                    <a:pt x="5448" y="2158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F2AAB54-34B1-A74C-BDE5-4384E79E5D2C}"/>
                </a:ext>
              </a:extLst>
            </p:cNvPr>
            <p:cNvSpPr/>
            <p:nvPr/>
          </p:nvSpPr>
          <p:spPr>
            <a:xfrm>
              <a:off x="49489480" y="2438400"/>
              <a:ext cx="2274449" cy="6830060"/>
            </a:xfrm>
            <a:custGeom>
              <a:avLst/>
              <a:gdLst>
                <a:gd name="connsiteX0" fmla="*/ 21623 w 21623"/>
                <a:gd name="connsiteY0" fmla="*/ 0 h 21600"/>
                <a:gd name="connsiteX1" fmla="*/ 21623 w 21623"/>
                <a:gd name="connsiteY1" fmla="*/ 21600 h 21600"/>
                <a:gd name="connsiteX2" fmla="*/ 10648 w 21623"/>
                <a:gd name="connsiteY2" fmla="*/ 21600 h 21600"/>
                <a:gd name="connsiteX3" fmla="*/ 0 w 21623"/>
                <a:gd name="connsiteY3" fmla="*/ 14949 h 21600"/>
                <a:gd name="connsiteX4" fmla="*/ 18665 w 21623"/>
                <a:gd name="connsiteY4" fmla="*/ 0 h 21600"/>
                <a:gd name="connsiteX5" fmla="*/ 21623 w 21623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3" h="21600" extrusionOk="0">
                  <a:moveTo>
                    <a:pt x="21623" y="0"/>
                  </a:moveTo>
                  <a:lnTo>
                    <a:pt x="21623" y="21600"/>
                  </a:lnTo>
                  <a:lnTo>
                    <a:pt x="10648" y="21600"/>
                  </a:lnTo>
                  <a:lnTo>
                    <a:pt x="0" y="14949"/>
                  </a:lnTo>
                  <a:lnTo>
                    <a:pt x="18665" y="0"/>
                  </a:lnTo>
                  <a:lnTo>
                    <a:pt x="2162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:a16="http://schemas.microsoft.com/office/drawing/2014/main" id="{700DE6D2-4C2E-F94E-A7E7-53058476A9C4}"/>
                </a:ext>
              </a:extLst>
            </p:cNvPr>
            <p:cNvSpPr/>
            <p:nvPr/>
          </p:nvSpPr>
          <p:spPr>
            <a:xfrm>
              <a:off x="42976800" y="3492499"/>
              <a:ext cx="6521450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287" y="0"/>
                  </a:lnTo>
                  <a:lnTo>
                    <a:pt x="21600" y="137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D72D2547-37C8-E04D-A984-9A4A295D846E}"/>
                </a:ext>
              </a:extLst>
            </p:cNvPr>
            <p:cNvSpPr/>
            <p:nvPr/>
          </p:nvSpPr>
          <p:spPr>
            <a:xfrm>
              <a:off x="44564299" y="2438399"/>
              <a:ext cx="6885940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14"/>
                  </a:moveTo>
                  <a:lnTo>
                    <a:pt x="19365" y="0"/>
                  </a:lnTo>
                  <a:lnTo>
                    <a:pt x="21600" y="0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AAC8E9E9-2CB8-3240-A6CB-A8888EF6919A}"/>
                </a:ext>
              </a:extLst>
            </p:cNvPr>
            <p:cNvSpPr/>
            <p:nvPr/>
          </p:nvSpPr>
          <p:spPr>
            <a:xfrm>
              <a:off x="42976800" y="2476499"/>
              <a:ext cx="1596389" cy="679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9" y="0"/>
                  </a:moveTo>
                  <a:lnTo>
                    <a:pt x="21600" y="324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Triangle">
              <a:extLst>
                <a:ext uri="{FF2B5EF4-FFF2-40B4-BE49-F238E27FC236}">
                  <a16:creationId xmlns:a16="http://schemas.microsoft.com/office/drawing/2014/main" id="{EA9C8D17-04BE-8945-A8E4-9E30F43BD55D}"/>
                </a:ext>
              </a:extLst>
            </p:cNvPr>
            <p:cNvSpPr/>
            <p:nvPr/>
          </p:nvSpPr>
          <p:spPr>
            <a:xfrm>
              <a:off x="42976800" y="7165140"/>
              <a:ext cx="7639050" cy="2103321"/>
            </a:xfrm>
            <a:custGeom>
              <a:avLst/>
              <a:gdLst>
                <a:gd name="connsiteX0" fmla="*/ 0 w 21600"/>
                <a:gd name="connsiteY0" fmla="*/ 21600 h 21600"/>
                <a:gd name="connsiteX1" fmla="*/ 18433 w 21600"/>
                <a:gd name="connsiteY1" fmla="*/ 0 h 21600"/>
                <a:gd name="connsiteX2" fmla="*/ 21600 w 21600"/>
                <a:gd name="connsiteY2" fmla="*/ 21600 h 21600"/>
                <a:gd name="connsiteX3" fmla="*/ 0 w 21600"/>
                <a:gd name="connsiteY3" fmla="*/ 21600 h 21600"/>
                <a:gd name="connsiteX0" fmla="*/ 0 w 21600"/>
                <a:gd name="connsiteY0" fmla="*/ 21576 h 21576"/>
                <a:gd name="connsiteX1" fmla="*/ 18426 w 21600"/>
                <a:gd name="connsiteY1" fmla="*/ 0 h 21576"/>
                <a:gd name="connsiteX2" fmla="*/ 21600 w 21600"/>
                <a:gd name="connsiteY2" fmla="*/ 21576 h 21576"/>
                <a:gd name="connsiteX3" fmla="*/ 0 w 21600"/>
                <a:gd name="connsiteY3" fmla="*/ 21576 h 2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576" extrusionOk="0">
                  <a:moveTo>
                    <a:pt x="0" y="21576"/>
                  </a:moveTo>
                  <a:lnTo>
                    <a:pt x="18426" y="0"/>
                  </a:lnTo>
                  <a:lnTo>
                    <a:pt x="21600" y="21576"/>
                  </a:lnTo>
                  <a:lnTo>
                    <a:pt x="0" y="2157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Triangle">
              <a:extLst>
                <a:ext uri="{FF2B5EF4-FFF2-40B4-BE49-F238E27FC236}">
                  <a16:creationId xmlns:a16="http://schemas.microsoft.com/office/drawing/2014/main" id="{D051CA8E-B38F-FA4A-ACC0-9608532501DA}"/>
                </a:ext>
              </a:extLst>
            </p:cNvPr>
            <p:cNvSpPr/>
            <p:nvPr/>
          </p:nvSpPr>
          <p:spPr>
            <a:xfrm>
              <a:off x="42976800" y="6378606"/>
              <a:ext cx="6521450" cy="2897473"/>
            </a:xfrm>
            <a:custGeom>
              <a:avLst/>
              <a:gdLst>
                <a:gd name="connsiteX0" fmla="*/ 0 w 21600"/>
                <a:gd name="connsiteY0" fmla="*/ 21653 h 21653"/>
                <a:gd name="connsiteX1" fmla="*/ 18105 w 21600"/>
                <a:gd name="connsiteY1" fmla="*/ 0 h 21653"/>
                <a:gd name="connsiteX2" fmla="*/ 21600 w 21600"/>
                <a:gd name="connsiteY2" fmla="*/ 5904 h 21653"/>
                <a:gd name="connsiteX3" fmla="*/ 0 w 21600"/>
                <a:gd name="connsiteY3" fmla="*/ 21653 h 21653"/>
                <a:gd name="connsiteX0" fmla="*/ 0 w 21600"/>
                <a:gd name="connsiteY0" fmla="*/ 21671 h 21671"/>
                <a:gd name="connsiteX1" fmla="*/ 18097 w 21600"/>
                <a:gd name="connsiteY1" fmla="*/ 0 h 21671"/>
                <a:gd name="connsiteX2" fmla="*/ 21600 w 21600"/>
                <a:gd name="connsiteY2" fmla="*/ 5922 h 21671"/>
                <a:gd name="connsiteX3" fmla="*/ 0 w 21600"/>
                <a:gd name="connsiteY3" fmla="*/ 21671 h 2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71" extrusionOk="0">
                  <a:moveTo>
                    <a:pt x="0" y="21671"/>
                  </a:moveTo>
                  <a:lnTo>
                    <a:pt x="18097" y="0"/>
                  </a:lnTo>
                  <a:lnTo>
                    <a:pt x="21600" y="5922"/>
                  </a:lnTo>
                  <a:lnTo>
                    <a:pt x="0" y="216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:a16="http://schemas.microsoft.com/office/drawing/2014/main" id="{A305F75F-4BFC-1048-B143-C4DB57A2EE66}"/>
                </a:ext>
              </a:extLst>
            </p:cNvPr>
            <p:cNvSpPr/>
            <p:nvPr/>
          </p:nvSpPr>
          <p:spPr>
            <a:xfrm>
              <a:off x="48437799" y="2438400"/>
              <a:ext cx="3011173" cy="4731619"/>
            </a:xfrm>
            <a:custGeom>
              <a:avLst/>
              <a:gdLst>
                <a:gd name="connsiteX0" fmla="*/ 21600 w 21600"/>
                <a:gd name="connsiteY0" fmla="*/ 0 h 21622"/>
                <a:gd name="connsiteX1" fmla="*/ 0 w 21600"/>
                <a:gd name="connsiteY1" fmla="*/ 18023 h 21622"/>
                <a:gd name="connsiteX2" fmla="*/ 7551 w 21600"/>
                <a:gd name="connsiteY2" fmla="*/ 21622 h 21622"/>
                <a:gd name="connsiteX3" fmla="*/ 21600 w 21600"/>
                <a:gd name="connsiteY3" fmla="*/ 0 h 21622"/>
                <a:gd name="connsiteX0" fmla="*/ 21600 w 21600"/>
                <a:gd name="connsiteY0" fmla="*/ 0 h 21633"/>
                <a:gd name="connsiteX1" fmla="*/ 0 w 21600"/>
                <a:gd name="connsiteY1" fmla="*/ 18023 h 21633"/>
                <a:gd name="connsiteX2" fmla="*/ 7585 w 21600"/>
                <a:gd name="connsiteY2" fmla="*/ 21633 h 21633"/>
                <a:gd name="connsiteX3" fmla="*/ 21600 w 21600"/>
                <a:gd name="connsiteY3" fmla="*/ 0 h 2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33" extrusionOk="0">
                  <a:moveTo>
                    <a:pt x="21600" y="0"/>
                  </a:moveTo>
                  <a:lnTo>
                    <a:pt x="0" y="18023"/>
                  </a:lnTo>
                  <a:lnTo>
                    <a:pt x="7585" y="21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30746"/>
            <a:ext cx="5347436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1" y="3607013"/>
            <a:ext cx="3617945" cy="8954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E21463D-9291-BD4E-9C56-A4F30EA69C0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68AEF-7E31-DA4A-8976-5884FE406317}"/>
              </a:ext>
            </a:extLst>
          </p:cNvPr>
          <p:cNvGrpSpPr/>
          <p:nvPr userDrawn="1"/>
        </p:nvGrpSpPr>
        <p:grpSpPr>
          <a:xfrm>
            <a:off x="7642" y="0"/>
            <a:ext cx="9136357" cy="6858000"/>
            <a:chOff x="55854599" y="2438399"/>
            <a:chExt cx="9110980" cy="6828791"/>
          </a:xfrm>
        </p:grpSpPr>
        <p:sp>
          <p:nvSpPr>
            <p:cNvPr id="16" name="Triangle">
              <a:extLst>
                <a:ext uri="{FF2B5EF4-FFF2-40B4-BE49-F238E27FC236}">
                  <a16:creationId xmlns:a16="http://schemas.microsoft.com/office/drawing/2014/main" id="{A9F6964F-544F-FA4A-933A-F28DD701CEC3}"/>
                </a:ext>
              </a:extLst>
            </p:cNvPr>
            <p:cNvSpPr/>
            <p:nvPr/>
          </p:nvSpPr>
          <p:spPr>
            <a:xfrm>
              <a:off x="60398096" y="2476500"/>
              <a:ext cx="4567483" cy="6267450"/>
            </a:xfrm>
            <a:custGeom>
              <a:avLst/>
              <a:gdLst>
                <a:gd name="connsiteX0" fmla="*/ 7536 w 21675"/>
                <a:gd name="connsiteY0" fmla="*/ 0 h 21600"/>
                <a:gd name="connsiteX1" fmla="*/ 0 w 21675"/>
                <a:gd name="connsiteY1" fmla="*/ 7994 h 21600"/>
                <a:gd name="connsiteX2" fmla="*/ 21675 w 21675"/>
                <a:gd name="connsiteY2" fmla="*/ 21600 h 21600"/>
                <a:gd name="connsiteX3" fmla="*/ 7536 w 21675"/>
                <a:gd name="connsiteY3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5" h="21600" extrusionOk="0">
                  <a:moveTo>
                    <a:pt x="7536" y="0"/>
                  </a:moveTo>
                  <a:lnTo>
                    <a:pt x="0" y="7994"/>
                  </a:lnTo>
                  <a:lnTo>
                    <a:pt x="21675" y="21600"/>
                  </a:lnTo>
                  <a:lnTo>
                    <a:pt x="7536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id="{9BF9BAF3-612C-384E-8A76-9CE6C8EB0305}"/>
                </a:ext>
              </a:extLst>
            </p:cNvPr>
            <p:cNvSpPr/>
            <p:nvPr/>
          </p:nvSpPr>
          <p:spPr>
            <a:xfrm>
              <a:off x="59147038" y="2476499"/>
              <a:ext cx="2839120" cy="2329181"/>
            </a:xfrm>
            <a:custGeom>
              <a:avLst/>
              <a:gdLst>
                <a:gd name="connsiteX0" fmla="*/ 0 w 21673"/>
                <a:gd name="connsiteY0" fmla="*/ 0 h 21600"/>
                <a:gd name="connsiteX1" fmla="*/ 9671 w 21673"/>
                <a:gd name="connsiteY1" fmla="*/ 21600 h 21600"/>
                <a:gd name="connsiteX2" fmla="*/ 21673 w 21673"/>
                <a:gd name="connsiteY2" fmla="*/ 0 h 21600"/>
                <a:gd name="connsiteX3" fmla="*/ 0 w 21673"/>
                <a:gd name="connsiteY3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3" h="21600" extrusionOk="0">
                  <a:moveTo>
                    <a:pt x="0" y="0"/>
                  </a:moveTo>
                  <a:lnTo>
                    <a:pt x="9671" y="21600"/>
                  </a:lnTo>
                  <a:lnTo>
                    <a:pt x="216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Triangle">
              <a:extLst>
                <a:ext uri="{FF2B5EF4-FFF2-40B4-BE49-F238E27FC236}">
                  <a16:creationId xmlns:a16="http://schemas.microsoft.com/office/drawing/2014/main" id="{C33107F1-4F91-2D4B-8E19-0D879238BBCB}"/>
                </a:ext>
              </a:extLst>
            </p:cNvPr>
            <p:cNvSpPr/>
            <p:nvPr/>
          </p:nvSpPr>
          <p:spPr>
            <a:xfrm>
              <a:off x="61976000" y="2438399"/>
              <a:ext cx="2979422" cy="630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:a16="http://schemas.microsoft.com/office/drawing/2014/main" id="{4AA70842-8D53-6A45-89D2-646BCDF357FC}"/>
                </a:ext>
              </a:extLst>
            </p:cNvPr>
            <p:cNvSpPr/>
            <p:nvPr/>
          </p:nvSpPr>
          <p:spPr>
            <a:xfrm>
              <a:off x="55854599" y="4800600"/>
              <a:ext cx="4556533" cy="3023871"/>
            </a:xfrm>
            <a:custGeom>
              <a:avLst/>
              <a:gdLst>
                <a:gd name="connsiteX0" fmla="*/ 0 w 21623"/>
                <a:gd name="connsiteY0" fmla="*/ 21600 h 21600"/>
                <a:gd name="connsiteX1" fmla="*/ 21623 w 21623"/>
                <a:gd name="connsiteY1" fmla="*/ 0 h 21600"/>
                <a:gd name="connsiteX2" fmla="*/ 21600 w 21623"/>
                <a:gd name="connsiteY2" fmla="*/ 21600 h 21600"/>
                <a:gd name="connsiteX3" fmla="*/ 0 w 21623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3" h="21600" extrusionOk="0">
                  <a:moveTo>
                    <a:pt x="0" y="21600"/>
                  </a:moveTo>
                  <a:lnTo>
                    <a:pt x="21623" y="0"/>
                  </a:lnTo>
                  <a:cubicBezTo>
                    <a:pt x="21615" y="7200"/>
                    <a:pt x="21608" y="144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6F9E7C7E-3EFB-C34F-91B4-E21544200397}"/>
                </a:ext>
              </a:extLst>
            </p:cNvPr>
            <p:cNvSpPr/>
            <p:nvPr/>
          </p:nvSpPr>
          <p:spPr>
            <a:xfrm>
              <a:off x="55854599" y="2438400"/>
              <a:ext cx="4558851" cy="3167380"/>
            </a:xfrm>
            <a:custGeom>
              <a:avLst/>
              <a:gdLst>
                <a:gd name="connsiteX0" fmla="*/ 15633 w 21634"/>
                <a:gd name="connsiteY0" fmla="*/ 225 h 21600"/>
                <a:gd name="connsiteX1" fmla="*/ 21634 w 21634"/>
                <a:gd name="connsiteY1" fmla="*/ 16125 h 21600"/>
                <a:gd name="connsiteX2" fmla="*/ 0 w 21634"/>
                <a:gd name="connsiteY2" fmla="*/ 21600 h 21600"/>
                <a:gd name="connsiteX3" fmla="*/ 0 w 21634"/>
                <a:gd name="connsiteY3" fmla="*/ 0 h 21600"/>
                <a:gd name="connsiteX4" fmla="*/ 15633 w 21634"/>
                <a:gd name="connsiteY4" fmla="*/ 225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4" h="21600" extrusionOk="0">
                  <a:moveTo>
                    <a:pt x="15633" y="225"/>
                  </a:moveTo>
                  <a:lnTo>
                    <a:pt x="21634" y="16125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5633" y="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82DE809-FA35-6844-880E-514D814832E9}"/>
                </a:ext>
              </a:extLst>
            </p:cNvPr>
            <p:cNvSpPr/>
            <p:nvPr/>
          </p:nvSpPr>
          <p:spPr>
            <a:xfrm>
              <a:off x="55854599" y="7823200"/>
              <a:ext cx="9103365" cy="144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1367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48890"/>
            <a:ext cx="3536632" cy="34035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32400"/>
            <a:ext cx="5491162" cy="765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19E888-69DF-4A19-BF5D-F6CF70DE7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9EF8CA1-B614-214D-9420-3D8614EE4A52}"/>
              </a:ext>
            </a:extLst>
          </p:cNvPr>
          <p:cNvSpPr/>
          <p:nvPr userDrawn="1"/>
        </p:nvSpPr>
        <p:spPr>
          <a:xfrm>
            <a:off x="7643" y="-5102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EAD09591-0920-7D45-B6D3-572CE3AE060E}"/>
              </a:ext>
            </a:extLst>
          </p:cNvPr>
          <p:cNvSpPr/>
          <p:nvPr/>
        </p:nvSpPr>
        <p:spPr>
          <a:xfrm>
            <a:off x="1024914" y="1"/>
            <a:ext cx="7809124" cy="685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945" y="104"/>
                </a:lnTo>
                <a:lnTo>
                  <a:pt x="0" y="0"/>
                </a:lnTo>
                <a:lnTo>
                  <a:pt x="16268" y="89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9BB1DF0B-F1BA-1A46-A81C-95A6581E75A8}"/>
              </a:ext>
            </a:extLst>
          </p:cNvPr>
          <p:cNvSpPr/>
          <p:nvPr/>
        </p:nvSpPr>
        <p:spPr>
          <a:xfrm>
            <a:off x="7871208" y="1"/>
            <a:ext cx="1272795" cy="6852901"/>
          </a:xfrm>
          <a:custGeom>
            <a:avLst/>
            <a:gdLst>
              <a:gd name="connsiteX0" fmla="*/ 21600 w 21600"/>
              <a:gd name="connsiteY0" fmla="*/ 21600 h 21600"/>
              <a:gd name="connsiteX1" fmla="*/ 21600 w 21600"/>
              <a:gd name="connsiteY1" fmla="*/ 0 h 21600"/>
              <a:gd name="connsiteX2" fmla="*/ 1906 w 21600"/>
              <a:gd name="connsiteY2" fmla="*/ 0 h 21600"/>
              <a:gd name="connsiteX3" fmla="*/ 0 w 21600"/>
              <a:gd name="connsiteY3" fmla="*/ 104 h 21600"/>
              <a:gd name="connsiteX4" fmla="*/ 16090 w 21600"/>
              <a:gd name="connsiteY4" fmla="*/ 21592 h 21600"/>
              <a:gd name="connsiteX5" fmla="*/ 21600 w 21600"/>
              <a:gd name="connsiteY5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906" y="0"/>
                </a:lnTo>
                <a:lnTo>
                  <a:pt x="0" y="104"/>
                </a:lnTo>
                <a:lnTo>
                  <a:pt x="16090" y="21592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888859CB-BF58-E146-B8AC-C206EA6A09BC}"/>
              </a:ext>
            </a:extLst>
          </p:cNvPr>
          <p:cNvSpPr/>
          <p:nvPr/>
        </p:nvSpPr>
        <p:spPr>
          <a:xfrm>
            <a:off x="0" y="1"/>
            <a:ext cx="2283885" cy="685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0975" y="21600"/>
                </a:lnTo>
                <a:lnTo>
                  <a:pt x="21600" y="14941"/>
                </a:lnTo>
                <a:lnTo>
                  <a:pt x="29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riangle">
            <a:extLst>
              <a:ext uri="{FF2B5EF4-FFF2-40B4-BE49-F238E27FC236}">
                <a16:creationId xmlns:a16="http://schemas.microsoft.com/office/drawing/2014/main" id="{675B168F-A590-0C40-9FB9-B1210811466E}"/>
              </a:ext>
            </a:extLst>
          </p:cNvPr>
          <p:cNvSpPr/>
          <p:nvPr/>
        </p:nvSpPr>
        <p:spPr>
          <a:xfrm>
            <a:off x="2276009" y="1057625"/>
            <a:ext cx="6554201" cy="5796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316" y="0"/>
                </a:lnTo>
                <a:lnTo>
                  <a:pt x="0" y="13727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30B913F0-5764-B145-BC55-F35E6C84BEA6}"/>
              </a:ext>
            </a:extLst>
          </p:cNvPr>
          <p:cNvSpPr/>
          <p:nvPr/>
        </p:nvSpPr>
        <p:spPr>
          <a:xfrm>
            <a:off x="310004" y="0"/>
            <a:ext cx="6921873" cy="4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14"/>
                </a:moveTo>
                <a:lnTo>
                  <a:pt x="2235" y="0"/>
                </a:lnTo>
                <a:lnTo>
                  <a:pt x="0" y="0"/>
                </a:lnTo>
                <a:lnTo>
                  <a:pt x="6151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Triangle">
            <a:extLst>
              <a:ext uri="{FF2B5EF4-FFF2-40B4-BE49-F238E27FC236}">
                <a16:creationId xmlns:a16="http://schemas.microsoft.com/office/drawing/2014/main" id="{56D40B48-391D-0B46-A8BE-45A944F7234C}"/>
              </a:ext>
            </a:extLst>
          </p:cNvPr>
          <p:cNvSpPr/>
          <p:nvPr/>
        </p:nvSpPr>
        <p:spPr>
          <a:xfrm>
            <a:off x="7229321" y="38227"/>
            <a:ext cx="1603438" cy="6819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68" y="0"/>
                </a:moveTo>
                <a:lnTo>
                  <a:pt x="0" y="324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1709738"/>
            <a:ext cx="412184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3888" y="4589463"/>
            <a:ext cx="414358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1883" y="3857015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1883" y="408708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01883" y="431715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1CB9440-61AA-E646-AFFF-8708FDA1CC4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F093C60-225D-D346-9C80-43CC94EA86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69663" y="471471"/>
            <a:ext cx="4200102" cy="3259526"/>
          </a:xfrm>
          <a:custGeom>
            <a:avLst/>
            <a:gdLst>
              <a:gd name="connsiteX0" fmla="*/ 0 w 4200102"/>
              <a:gd name="connsiteY0" fmla="*/ 0 h 3259526"/>
              <a:gd name="connsiteX1" fmla="*/ 3461001 w 4200102"/>
              <a:gd name="connsiteY1" fmla="*/ 588677 h 3259526"/>
              <a:gd name="connsiteX2" fmla="*/ 4200102 w 4200102"/>
              <a:gd name="connsiteY2" fmla="*/ 3259526 h 325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0102" h="3259526">
                <a:moveTo>
                  <a:pt x="0" y="0"/>
                </a:moveTo>
                <a:lnTo>
                  <a:pt x="3461001" y="588677"/>
                </a:lnTo>
                <a:lnTo>
                  <a:pt x="4200102" y="325952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106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1063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106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19E888-69DF-4A19-BF5D-F6CF70DE7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">
            <a:extLst>
              <a:ext uri="{FF2B5EF4-FFF2-40B4-BE49-F238E27FC236}">
                <a16:creationId xmlns:a16="http://schemas.microsoft.com/office/drawing/2014/main" id="{0A4BEA0A-40B0-7F49-823D-4496DB5E2909}"/>
              </a:ext>
            </a:extLst>
          </p:cNvPr>
          <p:cNvSpPr/>
          <p:nvPr userDrawn="1"/>
        </p:nvSpPr>
        <p:spPr>
          <a:xfrm rot="10800000">
            <a:off x="8472876" y="2"/>
            <a:ext cx="671124" cy="261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51227E83-9FF1-4B43-B4CA-677F6093A073}"/>
              </a:ext>
            </a:extLst>
          </p:cNvPr>
          <p:cNvSpPr/>
          <p:nvPr userDrawn="1"/>
        </p:nvSpPr>
        <p:spPr>
          <a:xfrm>
            <a:off x="1" y="2"/>
            <a:ext cx="671124" cy="683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64FDF5F-B87A-48FB-8836-28911241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858C0-70A5-4521-A1D8-C1DA8BB60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709150"/>
            <a:ext cx="788669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 smtClean="0">
                <a:ln w="3175" cmpd="sng">
                  <a:noFill/>
                </a:ln>
                <a:latin typeface="+mn-lt"/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8C047-D4C6-4716-A78B-EE5000FD1F52}"/>
              </a:ext>
            </a:extLst>
          </p:cNvPr>
          <p:cNvSpPr txBox="1"/>
          <p:nvPr userDrawn="1"/>
        </p:nvSpPr>
        <p:spPr>
          <a:xfrm>
            <a:off x="3153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E4C982F-2435-454E-964B-6E2FA8DAE509}"/>
              </a:ext>
            </a:extLst>
          </p:cNvPr>
          <p:cNvSpPr txBox="1"/>
          <p:nvPr userDrawn="1"/>
        </p:nvSpPr>
        <p:spPr>
          <a:xfrm>
            <a:off x="6140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75A9A-CDDE-42D3-A31B-0620B825F2A0}"/>
              </a:ext>
            </a:extLst>
          </p:cNvPr>
          <p:cNvGrpSpPr/>
          <p:nvPr userDrawn="1"/>
        </p:nvGrpSpPr>
        <p:grpSpPr>
          <a:xfrm>
            <a:off x="628650" y="1946104"/>
            <a:ext cx="7891272" cy="1481328"/>
            <a:chOff x="628650" y="1946104"/>
            <a:chExt cx="7891272" cy="148132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825DDC-B1B7-4A22-AE1A-DFFE8C468588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481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AC08C7C-E3C9-4D9C-80B0-16E41E85987D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319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49656F-2DAE-40AB-AA90-DB2938FC49AC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1583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CD712ED-28B0-410A-9BD1-7616FBF74042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996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849DA16-5630-42C0-B032-CF4E4236809C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835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6F035CF-B43D-439C-AD0F-8D953B579313}"/>
                </a:ext>
              </a:extLst>
            </p:cNvPr>
            <p:cNvSpPr/>
            <p:nvPr userDrawn="1"/>
          </p:nvSpPr>
          <p:spPr>
            <a:xfrm>
              <a:off x="628651" y="1946104"/>
              <a:ext cx="671123" cy="67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1E5DA4D-2356-4A5A-9A78-37FC3426A8A4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4813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4FE7071-946A-4F12-893A-526B25468EB3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3198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4820EC-57AA-49FD-9B74-B858DD1AE71D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1583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29BCA57-159F-4238-A8C6-090DBF3ED9CB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9968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20D4EDF-EA25-4D8A-B8A4-0AB513B97627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8353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D4305EB-B3E8-44B7-8B0F-EA03970179FF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670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F0C67D4-85EB-4EE5-AF2E-00FE916B8A04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48132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BDDFC57-9EC3-437D-B2FC-B6290981C500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3198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BFD32E-3CA9-47B8-A9E9-842EB47B3C34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158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7F6C923-45B6-4A07-BF72-4EA3A79B94E2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99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EDAF0FF-ED88-4001-ACE8-F2C99F0F6081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8353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BB3B5D8-C72B-482B-9920-23107B3B85FD}"/>
                </a:ext>
              </a:extLst>
            </p:cNvPr>
            <p:cNvSpPr/>
            <p:nvPr userDrawn="1"/>
          </p:nvSpPr>
          <p:spPr>
            <a:xfrm>
              <a:off x="2233128" y="1946104"/>
              <a:ext cx="671123" cy="6706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547ECFF-5A99-4BDD-9D82-AF7E2BC6ED91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4813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24D3EB6-7B2A-44AF-9F83-2EB304CB9012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3198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473FD6F-105A-4A5E-BB7B-E748A685D5A6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1583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339347A-FF0E-40C7-89C0-36AFFF6F9E7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9968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C367306-AB93-4C38-8042-A2D897E1965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8353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4D63E32-A004-4AFD-BE82-56549F30C11C}"/>
                </a:ext>
              </a:extLst>
            </p:cNvPr>
            <p:cNvSpPr/>
            <p:nvPr userDrawn="1"/>
          </p:nvSpPr>
          <p:spPr>
            <a:xfrm>
              <a:off x="3035367" y="1946104"/>
              <a:ext cx="671123" cy="670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5194278-6696-4FD2-8D66-10625FBCACA4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4813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3383B67-395B-4618-94B2-8FFB09170689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319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CFCFB25-1D6C-475A-A271-185C58B6D8CD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1583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3828B87-D0D9-4219-9A26-4E60D6640DC7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99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F1CA9D-A578-4C66-ACB9-661F5482120A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835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BA4A2F3-8BCC-434A-B746-2BDB48D8AB71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670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4CE36C5-39FB-4F90-8E32-674401CD3D3F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481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6E16A70-98A2-4827-A41D-0E0D06F225EA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3198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1D78562-9E82-4152-A4A8-69D145DC1F39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158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FF04718-41E7-4CBC-B319-0FCB4F715A30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9968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84528AC-5133-4570-AE06-21420B61A9DB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8353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B7BE177-89EB-4FA3-9079-8FA861814FF7}"/>
                </a:ext>
              </a:extLst>
            </p:cNvPr>
            <p:cNvSpPr/>
            <p:nvPr userDrawn="1"/>
          </p:nvSpPr>
          <p:spPr>
            <a:xfrm>
              <a:off x="4639844" y="1946104"/>
              <a:ext cx="671123" cy="670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9C8021D-DDA1-4E1E-8E0D-CB3AC805ED0E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4813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8DCABD2-698D-4425-BB59-83846A51C9F3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319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F65B3E0-F086-48E1-803B-AB3B20CFB869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1583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7E6D9187-7623-4588-904C-A809428DC8CD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9968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90931BC-3EC0-4505-ACD9-4358033DE4F6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835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4D4E93C-BC1B-4461-9A45-29B483EC73BF}"/>
                </a:ext>
              </a:extLst>
            </p:cNvPr>
            <p:cNvSpPr/>
            <p:nvPr userDrawn="1"/>
          </p:nvSpPr>
          <p:spPr>
            <a:xfrm>
              <a:off x="5442083" y="1946104"/>
              <a:ext cx="671123" cy="670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6E3B6DB-4A45-4C4C-9100-69A6FEAB2F71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4813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E52722F-33D2-44D1-ADE2-F379ECF8E85C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319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146F01B-FAF7-459A-95FC-471FD6F44FE7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1583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CBCD4ABC-5320-4DF8-A422-49658D6A72DF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9968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975E9A33-9E0E-4E18-A5DD-86EF652AD6FB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8353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6DE6780-4E8C-4FC1-AD40-851153AC9C0E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6706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3CF397D-F42D-4CB6-A604-09A609A110BD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4813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7D5D7B-B1AE-46F9-A720-823F6987157D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319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3F776C9-C8F5-41AB-A50C-E17AA2489CAC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1583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D7A8D87-B1EB-43D5-8080-17E8C01FB2DA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9968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C74B798-98F8-436D-8519-8E6975A11FE1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835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1D3983B-1AF9-4D52-AE43-A0EF0DBE0B61}"/>
                </a:ext>
              </a:extLst>
            </p:cNvPr>
            <p:cNvSpPr/>
            <p:nvPr userDrawn="1"/>
          </p:nvSpPr>
          <p:spPr>
            <a:xfrm>
              <a:off x="7046560" y="1946104"/>
              <a:ext cx="671123" cy="6706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394C317-F0E7-4FE1-9D1F-8580B23BF1CD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4813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13B29DD-5A5D-44F2-904F-8A6C2779618A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319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1DC7031-3EC5-4E19-BB0E-3673D17D72DC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1583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3313C41-419B-4E5B-A156-8115FB45AE2E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996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3F2405F-A612-4FB4-BEF9-2AD77DF769F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8353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5C345FB-FDED-488A-9DD9-31B2B83CFB1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670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72" name="Freeform 71">
            <a:extLst>
              <a:ext uri="{FF2B5EF4-FFF2-40B4-BE49-F238E27FC236}">
                <a16:creationId xmlns:a16="http://schemas.microsoft.com/office/drawing/2014/main" id="{501F3BDA-2F77-6C40-9FD2-04D9E562B3B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192024 w 9144000"/>
              <a:gd name="connsiteY0" fmla="*/ 182880 h 6858000"/>
              <a:gd name="connsiteX1" fmla="*/ 192024 w 9144000"/>
              <a:gd name="connsiteY1" fmla="*/ 6665976 h 6858000"/>
              <a:gd name="connsiteX2" fmla="*/ 8951976 w 9144000"/>
              <a:gd name="connsiteY2" fmla="*/ 6665976 h 6858000"/>
              <a:gd name="connsiteX3" fmla="*/ 8951976 w 9144000"/>
              <a:gd name="connsiteY3" fmla="*/ 18288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192024" y="182880"/>
                </a:moveTo>
                <a:lnTo>
                  <a:pt x="192024" y="6665976"/>
                </a:lnTo>
                <a:lnTo>
                  <a:pt x="8951976" y="6665976"/>
                </a:lnTo>
                <a:lnTo>
                  <a:pt x="8951976" y="18288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6B303D-5E6A-47BF-AFC1-2852F337BE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5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D8C94DFA-96D0-4436-B11B-F4ECD9148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26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19249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6EF-1F45-4ECD-8D5C-3F0C3828F6FB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1B086EF-1F45-4ECD-8D5C-3F0C3828F6FB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3A218E8-C0C8-4525-BD5F-99356FF4A8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B421E47-6822-46FF-B029-05FACC4E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" y="171449"/>
            <a:ext cx="8703129" cy="6490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291" y="830585"/>
            <a:ext cx="7252138" cy="1532367"/>
          </a:xfrm>
        </p:spPr>
        <p:txBody>
          <a:bodyPr>
            <a:noAutofit/>
          </a:bodyPr>
          <a:lstStyle/>
          <a:p>
            <a:pPr algn="ctr"/>
            <a:r>
              <a:rPr lang="en-GB" sz="2400" b="1" i="0" dirty="0">
                <a:solidFill>
                  <a:schemeClr val="tx1"/>
                </a:solidFill>
                <a:effectLst/>
                <a:latin typeface="open sans" panose="020B0606030504020204"/>
              </a:rPr>
              <a:t>7TH INTERNATIONAL CONFERENCE ON  ADVANCED INTELLIGENT MARITIME SAFETY AND TECHNOLOGY 2021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4428" y="3359042"/>
            <a:ext cx="4882999" cy="1062672"/>
          </a:xfrm>
        </p:spPr>
        <p:txBody>
          <a:bodyPr/>
          <a:lstStyle/>
          <a:p>
            <a:r>
              <a:rPr lang="en-US" dirty="0"/>
              <a:t>Presentation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FFC00-FE18-46AD-86F3-C786049F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10" y="231278"/>
            <a:ext cx="6722669" cy="113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65125"/>
            <a:ext cx="7546086" cy="1325563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270" y="1825625"/>
            <a:ext cx="6837080" cy="3979448"/>
          </a:xfrm>
        </p:spPr>
        <p:txBody>
          <a:bodyPr>
            <a:noAutofit/>
          </a:bodyPr>
          <a:lstStyle/>
          <a:p>
            <a:endParaRPr lang="en-US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163B7-B913-4A80-B034-20DCCCEA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43650-1A0A-44F5-A980-FAB4BCD2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/>
          <a:p>
            <a:fld id="{9319E888-69DF-4A19-BF5D-F6CF70DE7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6713"/>
            <a:ext cx="6485382" cy="1325563"/>
          </a:xfrm>
        </p:spPr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2DA8-1234-4922-9B38-553A0AD0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9739-9C97-4AB7-985F-F26DC475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/>
          <a:p>
            <a:fld id="{9319E888-69DF-4A19-BF5D-F6CF70DE7D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CEBDD8-2638-48C0-96FE-7425EA71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871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30746"/>
            <a:ext cx="5347436" cy="2852737"/>
          </a:xfrm>
        </p:spPr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1" y="3607013"/>
            <a:ext cx="3617945" cy="895489"/>
          </a:xfrm>
        </p:spPr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17B8E2-FE72-4A43-9A59-DB3A7871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AD636F-EEA9-4A39-AADB-F3D2D78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D06FC-D62F-4596-A7D4-F571441E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/>
          <a:p>
            <a:fld id="{9319E888-69DF-4A19-BF5D-F6CF70DE7D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48890"/>
            <a:ext cx="3536632" cy="3403527"/>
          </a:xfrm>
        </p:spPr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32400"/>
            <a:ext cx="5491162" cy="765376"/>
          </a:xfrm>
        </p:spPr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19670-B6F7-4C0A-8E1D-FD6039BA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9D14A-06B6-4610-AD78-139C9C8E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11D9-2B6A-419D-84D0-A3D3BB7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/>
          <a:p>
            <a:fld id="{9319E888-69DF-4A19-BF5D-F6CF70DE7D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0B93-1642-4016-B0F7-BDA1DFE4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4121848" cy="285273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450A-AD04-406D-804F-9709D82F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4143582" cy="1500187"/>
          </a:xfrm>
        </p:spPr>
        <p:txBody>
          <a:bodyPr/>
          <a:lstStyle/>
          <a:p>
            <a:r>
              <a:rPr lang="en-US" noProof="1"/>
              <a:t>Lorem ipsum dolor sit amet, tollit epicuri est ex, exerci accumsan singulis ei mel.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9375-CFF0-4E34-A5F9-721D92FB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1063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7069-4615-48D5-A783-2C5B8AEA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1063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F826-E8AB-4DA0-8B38-6404E7A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0630"/>
            <a:ext cx="2057400" cy="365125"/>
          </a:xfrm>
        </p:spPr>
        <p:txBody>
          <a:bodyPr/>
          <a:lstStyle/>
          <a:p>
            <a:fld id="{9319E888-69DF-4A19-BF5D-F6CF70DE7D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39371-E7B1-4185-808C-D50B6DD6A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1883" y="3857015"/>
            <a:ext cx="1701800" cy="228600"/>
          </a:xfrm>
        </p:spPr>
        <p:txBody>
          <a:bodyPr/>
          <a:lstStyle/>
          <a:p>
            <a:r>
              <a:rPr lang="en-US" dirty="0"/>
              <a:t>First /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EE475-10CD-478A-9EBA-55976C532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883" y="4087083"/>
            <a:ext cx="1701800" cy="228600"/>
          </a:xfrm>
        </p:spPr>
        <p:txBody>
          <a:bodyPr/>
          <a:lstStyle/>
          <a:p>
            <a:r>
              <a:rPr lang="en-US" dirty="0"/>
              <a:t>(123) 456-7890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DD2598-F372-43E7-ACEA-01FC7EB52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883" y="4317151"/>
            <a:ext cx="1701800" cy="228600"/>
          </a:xfrm>
        </p:spPr>
        <p:txBody>
          <a:bodyPr/>
          <a:lstStyle/>
          <a:p>
            <a:r>
              <a:rPr lang="en-US" dirty="0"/>
              <a:t>Your Company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3D86292-2653-9940-B5CD-2D15F9C5E6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7029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BCEAC-9D2A-4F2E-911E-7147EC8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Color Theme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475BB-900F-4B8F-9FFF-D7E952696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709150"/>
            <a:ext cx="7886699" cy="1325880"/>
          </a:xfrm>
        </p:spPr>
        <p:txBody>
          <a:bodyPr/>
          <a:lstStyle/>
          <a:p>
            <a:r>
              <a:rPr lang="en-US" dirty="0"/>
              <a:t>Typography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E8A0-1B84-4426-B550-BB544CBB6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3757" y="6125270"/>
            <a:ext cx="2394180" cy="564455"/>
          </a:xfrm>
        </p:spPr>
        <p:txBody>
          <a:bodyPr>
            <a:noAutofit/>
          </a:bodyPr>
          <a:lstStyle/>
          <a:p>
            <a:r>
              <a:rPr lang="en-US" dirty="0"/>
              <a:t>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7FA86-807B-4F05-87FF-FC8CD03AAF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1267" y="6125270"/>
            <a:ext cx="2394180" cy="564455"/>
          </a:xfrm>
        </p:spPr>
        <p:txBody>
          <a:bodyPr>
            <a:noAutofit/>
          </a:bodyPr>
          <a:lstStyle/>
          <a:p>
            <a:r>
              <a:rPr lang="en-US" dirty="0"/>
              <a:t>Calibri Light</a:t>
            </a:r>
          </a:p>
        </p:txBody>
      </p:sp>
    </p:spTree>
    <p:extLst>
      <p:ext uri="{BB962C8B-B14F-4D97-AF65-F5344CB8AC3E}">
        <p14:creationId xmlns:p14="http://schemas.microsoft.com/office/powerpoint/2010/main" val="332821200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PGO - Abstract Origami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23_T_PGO_Abstract-Origami-4x3.pptx" id="{FE418B23-88C9-4F2A-8348-8011BEE95F91}" vid="{E6E0E0EF-5407-4E79-B522-8E99D1153E86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23_T_PGO_Abstract-Origami-4x3.pptx" id="{FE418B23-88C9-4F2A-8348-8011BEE95F91}" vid="{00EA97A0-9768-4619-A44B-C2DDE96F0C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0223_T_PGO_Abstract-Origami-4x3</Template>
  <TotalTime>5</TotalTime>
  <Words>207</Words>
  <Application>Microsoft Office PowerPoint</Application>
  <PresentationFormat>On-screen Show (4:3)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open sans</vt:lpstr>
      <vt:lpstr>PresentationGO</vt:lpstr>
      <vt:lpstr>Designed by PresentationGO</vt:lpstr>
      <vt:lpstr>PowerPoint Presentation</vt:lpstr>
      <vt:lpstr>7TH INTERNATIONAL CONFERENCE ON  ADVANCED INTELLIGENT MARITIME SAFETY AND TECHNOLOGY 2021</vt:lpstr>
      <vt:lpstr>Presentation Outline</vt:lpstr>
      <vt:lpstr>Title of your Slide</vt:lpstr>
      <vt:lpstr>Title of your Section</vt:lpstr>
      <vt:lpstr>Title of your Section</vt:lpstr>
      <vt:lpstr>Thank You!</vt:lpstr>
      <vt:lpstr>Color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International Conference on  Advanced Intelligent Maritime Safety and Technology 2021</dc:title>
  <dc:creator>IZYAN MUNIRAH</dc:creator>
  <dc:description>© Copyright PresentationGo.com</dc:description>
  <cp:lastModifiedBy>izyan zaideen</cp:lastModifiedBy>
  <cp:revision>2</cp:revision>
  <dcterms:created xsi:type="dcterms:W3CDTF">2021-04-25T04:24:19Z</dcterms:created>
  <dcterms:modified xsi:type="dcterms:W3CDTF">2021-07-12T02:23:16Z</dcterms:modified>
  <cp:category>Templates</cp:category>
</cp:coreProperties>
</file>