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73" r:id="rId15"/>
    <p:sldId id="278" r:id="rId16"/>
    <p:sldId id="279" r:id="rId17"/>
  </p:sldIdLst>
  <p:sldSz cx="9144000" cy="5143500" type="screen16x9"/>
  <p:notesSz cx="6858000" cy="9144000"/>
  <p:embeddedFontLst>
    <p:embeddedFont>
      <p:font typeface="Barlow" panose="020B06040202020202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142F75-7C1E-4CD8-8D0B-BB6E87AE0EED}">
  <a:tblStyle styleId="{4F142F75-7C1E-4CD8-8D0B-BB6E87AE0E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E76D83-BB02-407F-8F4D-D8C6B472E3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3D6AF-2352-43FD-9180-4B067FC1ED2C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F6CD6-F6E1-4542-8BD5-5F8EFC84671B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F4F21-C1E2-47BE-A67E-717ED8DF0646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835F6-46D3-4B4E-BC6F-B0F7C558D88A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B93979-3FEB-461D-AB84-FD6B9FD3BC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30B26-4F52-456C-89D8-EE94A2734821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1ABBC-2D93-42BF-9FFD-4129B5D9A4FB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2B32D2-02D0-4EBB-A116-865FF978C2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8084E-7C56-43B9-9881-CA34D6AA5489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D822E-D6A9-478A-B7B9-22AAF205ED01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A1EF71-6897-4BC7-B98F-CB811C7C94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8058" y="374056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02BE4A-577C-468C-86FD-A99B85190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536"/>
          <a:stretch/>
        </p:blipFill>
        <p:spPr>
          <a:xfrm>
            <a:off x="0" y="-29998"/>
            <a:ext cx="6825129" cy="4802157"/>
          </a:xfrm>
          <a:prstGeom prst="rect">
            <a:avLst/>
          </a:prstGeom>
        </p:spPr>
      </p:pic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761C15-D20B-4C49-85AD-500B972BE7AC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1B79D-8B9F-4D57-BF91-C16D3D4E8BCD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783F11-5C6D-4D51-BD82-7294A129C4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A6E618-5E68-4BA6-A75D-839119E6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4" r="59313"/>
          <a:stretch/>
        </p:blipFill>
        <p:spPr>
          <a:xfrm>
            <a:off x="0" y="-19400"/>
            <a:ext cx="1278963" cy="4793129"/>
          </a:xfrm>
          <a:prstGeom prst="rect">
            <a:avLst/>
          </a:prstGeom>
        </p:spPr>
      </p:pic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F4612-FB97-411F-8BC8-0CC46C1E6A33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A076A-0FFB-4D4A-B252-F816D1B9A46E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64D49AE-2261-4366-91BE-A00F63617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A474B3-F688-4031-8235-6B03F683B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4" r="59313"/>
          <a:stretch/>
        </p:blipFill>
        <p:spPr>
          <a:xfrm>
            <a:off x="0" y="-19400"/>
            <a:ext cx="1278963" cy="4793129"/>
          </a:xfrm>
          <a:prstGeom prst="rect">
            <a:avLst/>
          </a:prstGeom>
        </p:spPr>
      </p:pic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A5E2A1-B2D8-4ACA-B5EE-978AFD0C059A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50382-5A01-465D-BA65-05337A94F5A0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9EC8B4B-9F3B-4A29-A347-69957F222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8620B8-0BCF-4AC1-84CC-40EA7A563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84" t="4764" r="67189" b="15308"/>
          <a:stretch/>
        </p:blipFill>
        <p:spPr>
          <a:xfrm>
            <a:off x="1" y="0"/>
            <a:ext cx="1679387" cy="4772159"/>
          </a:xfrm>
          <a:prstGeom prst="rect">
            <a:avLst/>
          </a:prstGeom>
        </p:spPr>
      </p:pic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3C9AF-D97A-4156-9503-E10E7856FEC4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FB023-E06B-4BBE-BEC9-2CD41733B836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18E6DE4-8788-4C3B-A1B4-11CCEF9F22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E7339-9C86-4EE9-9184-9C11D27E7376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9052C-BA2F-4F00-BB54-357994AE344F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CE2FD78-813F-4880-9161-BE7B84C44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E9A7B-90A5-4060-8F43-82AD8FE30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004" r="59313"/>
          <a:stretch/>
        </p:blipFill>
        <p:spPr>
          <a:xfrm>
            <a:off x="0" y="-19400"/>
            <a:ext cx="1278963" cy="479312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C7EBD-CC81-4F16-9FB2-C74E24D53140}"/>
              </a:ext>
            </a:extLst>
          </p:cNvPr>
          <p:cNvSpPr/>
          <p:nvPr userDrawn="1"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1063A-0200-4D00-9A26-DE641EAA6983}"/>
              </a:ext>
            </a:extLst>
          </p:cNvPr>
          <p:cNvSpPr txBox="1"/>
          <p:nvPr userDrawn="1"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663503" y="1057222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PRESENTATION TITLE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7663E0-6A0A-42FE-AFF7-A0294C19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31" y="142964"/>
            <a:ext cx="1742996" cy="9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4E83C63-74B4-41FC-9F2B-FEF9E6C72402}"/>
              </a:ext>
            </a:extLst>
          </p:cNvPr>
          <p:cNvSpPr txBox="1">
            <a:spLocks/>
          </p:cNvSpPr>
          <p:nvPr/>
        </p:nvSpPr>
        <p:spPr>
          <a:xfrm>
            <a:off x="2763449" y="3022458"/>
            <a:ext cx="5566267" cy="5031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Subtitle comes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MY" dirty="0"/>
              <a:t>CONTENT HERE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FD796-2151-4354-8E65-E457A174344A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AF543-9CC0-414D-A9DD-F8D41C2F12ED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C9C507C-01B1-49AD-B930-0B8B283E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165;p21">
            <a:extLst>
              <a:ext uri="{FF2B5EF4-FFF2-40B4-BE49-F238E27FC236}">
                <a16:creationId xmlns:a16="http://schemas.microsoft.com/office/drawing/2014/main" id="{EA67B765-0FAD-434F-AB21-D4D8F6F60951}"/>
              </a:ext>
            </a:extLst>
          </p:cNvPr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2" name="Google Shape;166;p21">
              <a:extLst>
                <a:ext uri="{FF2B5EF4-FFF2-40B4-BE49-F238E27FC236}">
                  <a16:creationId xmlns:a16="http://schemas.microsoft.com/office/drawing/2014/main" id="{233BEAF7-01E0-4E2F-B1BF-9967E9544526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7;p21">
              <a:extLst>
                <a:ext uri="{FF2B5EF4-FFF2-40B4-BE49-F238E27FC236}">
                  <a16:creationId xmlns:a16="http://schemas.microsoft.com/office/drawing/2014/main" id="{D9518DD6-C8BE-4224-98D1-12623B7C39C0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8;p21">
              <a:extLst>
                <a:ext uri="{FF2B5EF4-FFF2-40B4-BE49-F238E27FC236}">
                  <a16:creationId xmlns:a16="http://schemas.microsoft.com/office/drawing/2014/main" id="{60C61D21-F59B-45E8-AAF6-3BC02AA2E883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9;p21">
              <a:extLst>
                <a:ext uri="{FF2B5EF4-FFF2-40B4-BE49-F238E27FC236}">
                  <a16:creationId xmlns:a16="http://schemas.microsoft.com/office/drawing/2014/main" id="{2A90956A-C281-496F-8417-1ACD0697876E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0;p21">
              <a:extLst>
                <a:ext uri="{FF2B5EF4-FFF2-40B4-BE49-F238E27FC236}">
                  <a16:creationId xmlns:a16="http://schemas.microsoft.com/office/drawing/2014/main" id="{69ED429B-CC4A-4B36-936E-A656A82267B7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MY" dirty="0"/>
              <a:t>CONTENT</a:t>
            </a:r>
            <a:endParaRPr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</a:t>
            </a:r>
            <a:endParaRPr dirty="0"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787460" y="2173525"/>
            <a:ext cx="1944600" cy="1569600"/>
            <a:chOff x="3071457" y="2013875"/>
            <a:chExt cx="1944600" cy="1569600"/>
          </a:xfrm>
          <a:solidFill>
            <a:srgbClr val="0070C0"/>
          </a:solidFill>
        </p:grpSpPr>
        <p:sp>
          <p:nvSpPr>
            <p:cNvPr id="211" name="Google Shape;211;p2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MY" sz="1100" b="1" dirty="0">
                  <a:solidFill>
                    <a:schemeClr val="bg1"/>
                  </a:solidFill>
                  <a:latin typeface="Barlow"/>
                  <a:ea typeface="Barlow"/>
                  <a:cs typeface="Barlow"/>
                  <a:sym typeface="Barlow"/>
                </a:rPr>
                <a:t>Content place here</a:t>
              </a:r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845246" y="2173525"/>
            <a:ext cx="1944600" cy="1569600"/>
            <a:chOff x="1126863" y="2013875"/>
            <a:chExt cx="1944600" cy="1569600"/>
          </a:xfrm>
        </p:grpSpPr>
        <p:sp>
          <p:nvSpPr>
            <p:cNvPr id="215" name="Google Shape;215;p2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A5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100" b="1" dirty="0">
                  <a:solidFill>
                    <a:srgbClr val="002060"/>
                  </a:solidFill>
                  <a:latin typeface="Barlow"/>
                  <a:ea typeface="Barlow"/>
                  <a:cs typeface="Barlow"/>
                  <a:sym typeface="Barlow"/>
                </a:rPr>
                <a:t>Content place here</a:t>
              </a:r>
              <a:endParaRPr sz="1100" b="1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rgbClr val="002060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8" name="Google Shape;218;p25"/>
          <p:cNvGrpSpPr/>
          <p:nvPr/>
        </p:nvGrpSpPr>
        <p:grpSpPr>
          <a:xfrm>
            <a:off x="5729559" y="2173525"/>
            <a:ext cx="3001200" cy="1569600"/>
            <a:chOff x="5015938" y="2013875"/>
            <a:chExt cx="3001200" cy="1569600"/>
          </a:xfrm>
        </p:grpSpPr>
        <p:sp>
          <p:nvSpPr>
            <p:cNvPr id="219" name="Google Shape;219;p2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MY" sz="1100" b="1" dirty="0">
                  <a:solidFill>
                    <a:schemeClr val="bg1"/>
                  </a:solidFill>
                  <a:latin typeface="Barlow"/>
                  <a:ea typeface="Barlow"/>
                  <a:cs typeface="Barlow"/>
                  <a:sym typeface="Barlow"/>
                </a:rPr>
                <a:t>Content place here</a:t>
              </a: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599105" y="2860920"/>
            <a:ext cx="261571" cy="260379"/>
            <a:chOff x="4858109" y="2631368"/>
            <a:chExt cx="316442" cy="315000"/>
          </a:xfrm>
        </p:grpSpPr>
        <p:sp>
          <p:nvSpPr>
            <p:cNvPr id="223" name="Google Shape;223;p2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3661899" y="2860921"/>
            <a:ext cx="260366" cy="260366"/>
            <a:chOff x="3157188" y="909150"/>
            <a:chExt cx="470400" cy="470400"/>
          </a:xfrm>
        </p:grpSpPr>
        <p:sp>
          <p:nvSpPr>
            <p:cNvPr id="226" name="Google Shape;226;p2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5144AAE-15BF-4110-8304-76F1AE123FE9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90160F-F912-48B1-A985-E19EBCF515D5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428101-E2F4-4262-99AB-3BE093C7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CONTENT HERE</a:t>
            </a:r>
            <a:endParaRPr dirty="0"/>
          </a:p>
        </p:txBody>
      </p:sp>
      <p:graphicFrame>
        <p:nvGraphicFramePr>
          <p:cNvPr id="233" name="Google Shape;233;p26"/>
          <p:cNvGraphicFramePr/>
          <p:nvPr>
            <p:extLst>
              <p:ext uri="{D42A27DB-BD31-4B8C-83A1-F6EECF244321}">
                <p14:modId xmlns:p14="http://schemas.microsoft.com/office/powerpoint/2010/main" val="3681027911"/>
              </p:ext>
            </p:extLst>
          </p:nvPr>
        </p:nvGraphicFramePr>
        <p:xfrm>
          <a:off x="1666600" y="1624760"/>
          <a:ext cx="7083800" cy="2345700"/>
        </p:xfrm>
        <a:graphic>
          <a:graphicData uri="http://schemas.openxmlformats.org/drawingml/2006/table">
            <a:tbl>
              <a:tblPr>
                <a:noFill/>
                <a:tableStyleId>{4F142F75-7C1E-4CD8-8D0B-BB6E87AE0EED}</a:tableStyleId>
              </a:tblPr>
              <a:tblGrid>
                <a:gridCol w="177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BEE68-023D-49A1-89E8-41E36DFEE4EE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1FEE9-A3C4-4BB9-9142-5724362C82AD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C61C97-DB70-4B33-8FE9-0766CBBB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203;p25">
            <a:extLst>
              <a:ext uri="{FF2B5EF4-FFF2-40B4-BE49-F238E27FC236}">
                <a16:creationId xmlns:a16="http://schemas.microsoft.com/office/drawing/2014/main" id="{41BB14F7-9B1A-4522-B04E-41CAC049C94F}"/>
              </a:ext>
            </a:extLst>
          </p:cNvPr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13" name="Google Shape;204;p25">
              <a:extLst>
                <a:ext uri="{FF2B5EF4-FFF2-40B4-BE49-F238E27FC236}">
                  <a16:creationId xmlns:a16="http://schemas.microsoft.com/office/drawing/2014/main" id="{BB37C4C0-3AD7-44B6-B1A5-099E1110DED4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5;p25">
              <a:extLst>
                <a:ext uri="{FF2B5EF4-FFF2-40B4-BE49-F238E27FC236}">
                  <a16:creationId xmlns:a16="http://schemas.microsoft.com/office/drawing/2014/main" id="{D96E8F0C-AC10-4985-8DC9-25E3995FF93B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;p25">
              <a:extLst>
                <a:ext uri="{FF2B5EF4-FFF2-40B4-BE49-F238E27FC236}">
                  <a16:creationId xmlns:a16="http://schemas.microsoft.com/office/drawing/2014/main" id="{47141A5F-CCAA-4B3D-BA08-F99BFDE83A1F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7;p25">
              <a:extLst>
                <a:ext uri="{FF2B5EF4-FFF2-40B4-BE49-F238E27FC236}">
                  <a16:creationId xmlns:a16="http://schemas.microsoft.com/office/drawing/2014/main" id="{4004F135-771C-429F-A91A-30FC34F6F390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8;p25">
              <a:extLst>
                <a:ext uri="{FF2B5EF4-FFF2-40B4-BE49-F238E27FC236}">
                  <a16:creationId xmlns:a16="http://schemas.microsoft.com/office/drawing/2014/main" id="{D9AB31C3-5677-4007-8A6C-712623EBE64C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9;p25">
              <a:extLst>
                <a:ext uri="{FF2B5EF4-FFF2-40B4-BE49-F238E27FC236}">
                  <a16:creationId xmlns:a16="http://schemas.microsoft.com/office/drawing/2014/main" id="{E5750ED7-4618-4FD2-B1C8-7D6DB6FED2AF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</a:t>
            </a:r>
            <a:endParaRPr dirty="0"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5984210" y="1418375"/>
            <a:ext cx="2766540" cy="2785550"/>
            <a:chOff x="5632317" y="1189775"/>
            <a:chExt cx="3305700" cy="2785550"/>
          </a:xfrm>
        </p:grpSpPr>
        <p:sp>
          <p:nvSpPr>
            <p:cNvPr id="287" name="Google Shape;287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A5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3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16707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1270524" y="1418589"/>
            <a:ext cx="2968401" cy="2785336"/>
            <a:chOff x="0" y="1189989"/>
            <a:chExt cx="3546900" cy="27853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1</a:t>
              </a:r>
              <a:endParaRPr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platea.</a:t>
              </a:r>
              <a:endParaRPr sz="12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3734528" y="1418375"/>
            <a:ext cx="2766540" cy="2785550"/>
            <a:chOff x="2944204" y="1189775"/>
            <a:chExt cx="3305700" cy="2785550"/>
          </a:xfrm>
        </p:grpSpPr>
        <p:sp>
          <p:nvSpPr>
            <p:cNvPr id="293" name="Google Shape;293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2</a:t>
              </a:r>
              <a:endParaRPr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478941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C35F7-72AA-4216-8191-A9E5F3FA0A55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5970E-6A31-44BC-A3CB-E271AC3F5EEC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7CA23D7-01ED-4A9C-8BB2-8C8F2E1D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CONTENT </a:t>
            </a:r>
            <a:endParaRPr dirty="0"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1402737" y="1279602"/>
            <a:ext cx="305571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MY" b="1" dirty="0"/>
              <a:t>CONTENT HERE</a:t>
            </a:r>
          </a:p>
          <a:p>
            <a:pPr marL="0" lvl="0" indent="0" algn="just">
              <a:buNone/>
            </a:pPr>
            <a:r>
              <a:rPr lang="en-MY" sz="1200" dirty="0"/>
              <a:t>Lorem ipsum </a:t>
            </a:r>
            <a:r>
              <a:rPr lang="en-MY" sz="1200" dirty="0" err="1"/>
              <a:t>dolor</a:t>
            </a:r>
            <a:r>
              <a:rPr lang="en-MY" sz="1200" dirty="0"/>
              <a:t> sit </a:t>
            </a:r>
            <a:r>
              <a:rPr lang="en-MY" sz="1200" dirty="0" err="1"/>
              <a:t>amet</a:t>
            </a:r>
            <a:r>
              <a:rPr lang="en-MY" sz="1200" dirty="0"/>
              <a:t>, </a:t>
            </a:r>
            <a:r>
              <a:rPr lang="en-MY" sz="1200" dirty="0" err="1"/>
              <a:t>consectetur</a:t>
            </a:r>
            <a:r>
              <a:rPr lang="en-MY" sz="1200" dirty="0"/>
              <a:t> </a:t>
            </a:r>
            <a:r>
              <a:rPr lang="en-MY" sz="1200" dirty="0" err="1"/>
              <a:t>adipiscing</a:t>
            </a:r>
            <a:r>
              <a:rPr lang="en-MY" sz="1200" dirty="0"/>
              <a:t> </a:t>
            </a:r>
            <a:r>
              <a:rPr lang="en-MY" sz="1200" dirty="0" err="1"/>
              <a:t>elit</a:t>
            </a:r>
            <a:r>
              <a:rPr lang="en-MY" sz="1200" dirty="0"/>
              <a:t>. Duis sit </a:t>
            </a:r>
            <a:r>
              <a:rPr lang="en-MY" sz="1200" dirty="0" err="1"/>
              <a:t>amet</a:t>
            </a:r>
            <a:r>
              <a:rPr lang="en-MY" sz="1200" dirty="0"/>
              <a:t> </a:t>
            </a:r>
            <a:r>
              <a:rPr lang="en-MY" sz="1200" dirty="0" err="1"/>
              <a:t>odio</a:t>
            </a:r>
            <a:r>
              <a:rPr lang="en-MY" sz="1200" dirty="0"/>
              <a:t> </a:t>
            </a:r>
            <a:r>
              <a:rPr lang="en-MY" sz="1200" dirty="0" err="1"/>
              <a:t>vel</a:t>
            </a:r>
            <a:r>
              <a:rPr lang="en-MY" sz="1200" dirty="0"/>
              <a:t> </a:t>
            </a:r>
            <a:r>
              <a:rPr lang="en-MY" sz="1200" dirty="0" err="1"/>
              <a:t>purus</a:t>
            </a:r>
            <a:r>
              <a:rPr lang="en-MY" sz="1200" dirty="0"/>
              <a:t> </a:t>
            </a:r>
            <a:r>
              <a:rPr lang="en-MY" sz="1200" dirty="0" err="1"/>
              <a:t>bibendum</a:t>
            </a:r>
            <a:r>
              <a:rPr lang="en-MY" sz="1200" dirty="0"/>
              <a:t> </a:t>
            </a:r>
            <a:r>
              <a:rPr lang="en-MY" sz="1200" dirty="0" err="1"/>
              <a:t>luctus</a:t>
            </a:r>
            <a:r>
              <a:rPr lang="en-MY" sz="1200" dirty="0"/>
              <a:t>. Morbi </a:t>
            </a:r>
            <a:r>
              <a:rPr lang="en-MY" sz="1200" dirty="0" err="1"/>
              <a:t>iaculis</a:t>
            </a:r>
            <a:r>
              <a:rPr lang="en-MY" sz="1200" dirty="0"/>
              <a:t> </a:t>
            </a:r>
            <a:r>
              <a:rPr lang="en-MY" sz="1200" dirty="0" err="1"/>
              <a:t>dapibus</a:t>
            </a:r>
            <a:r>
              <a:rPr lang="en-MY" sz="1200" dirty="0"/>
              <a:t> </a:t>
            </a:r>
            <a:r>
              <a:rPr lang="en-MY" sz="1200" dirty="0" err="1"/>
              <a:t>tristique</a:t>
            </a:r>
            <a:r>
              <a:rPr lang="en-MY" sz="1200" dirty="0"/>
              <a:t>. In </a:t>
            </a:r>
            <a:r>
              <a:rPr lang="en-MY" sz="1200" dirty="0" err="1"/>
              <a:t>hac</a:t>
            </a:r>
            <a:r>
              <a:rPr lang="en-MY" sz="1200" dirty="0"/>
              <a:t> </a:t>
            </a:r>
            <a:r>
              <a:rPr lang="en-MY" sz="1200" dirty="0" err="1"/>
              <a:t>habitasse</a:t>
            </a:r>
            <a:r>
              <a:rPr lang="en-MY" sz="1200" dirty="0"/>
              <a:t> </a:t>
            </a:r>
            <a:r>
              <a:rPr lang="en-MY" sz="1200" dirty="0" err="1"/>
              <a:t>platea</a:t>
            </a:r>
            <a:endParaRPr sz="1200" dirty="0"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2"/>
          </p:nvPr>
        </p:nvSpPr>
        <p:spPr>
          <a:xfrm>
            <a:off x="4551950" y="1279602"/>
            <a:ext cx="3163287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MY" b="1" dirty="0"/>
              <a:t>CONTENT HERE</a:t>
            </a:r>
          </a:p>
          <a:p>
            <a:pPr marL="0" lvl="0" indent="0" algn="just">
              <a:buNone/>
            </a:pPr>
            <a:r>
              <a:rPr lang="en-MY" sz="1200" dirty="0"/>
              <a:t>Lorem ipsum </a:t>
            </a:r>
            <a:r>
              <a:rPr lang="en-MY" sz="1200" dirty="0" err="1"/>
              <a:t>dolor</a:t>
            </a:r>
            <a:r>
              <a:rPr lang="en-MY" sz="1200" dirty="0"/>
              <a:t> sit </a:t>
            </a:r>
            <a:r>
              <a:rPr lang="en-MY" sz="1200" dirty="0" err="1"/>
              <a:t>amet</a:t>
            </a:r>
            <a:r>
              <a:rPr lang="en-MY" sz="1200" dirty="0"/>
              <a:t>, </a:t>
            </a:r>
            <a:r>
              <a:rPr lang="en-MY" sz="1200" dirty="0" err="1"/>
              <a:t>consectetur</a:t>
            </a:r>
            <a:r>
              <a:rPr lang="en-MY" sz="1200" dirty="0"/>
              <a:t> </a:t>
            </a:r>
            <a:r>
              <a:rPr lang="en-MY" sz="1200" dirty="0" err="1"/>
              <a:t>adipiscing</a:t>
            </a:r>
            <a:r>
              <a:rPr lang="en-MY" sz="1200" dirty="0"/>
              <a:t> </a:t>
            </a:r>
            <a:r>
              <a:rPr lang="en-MY" sz="1200" dirty="0" err="1"/>
              <a:t>elit</a:t>
            </a:r>
            <a:r>
              <a:rPr lang="en-MY" sz="1200" dirty="0"/>
              <a:t>. Duis sit </a:t>
            </a:r>
            <a:r>
              <a:rPr lang="en-MY" sz="1200" dirty="0" err="1"/>
              <a:t>amet</a:t>
            </a:r>
            <a:r>
              <a:rPr lang="en-MY" sz="1200" dirty="0"/>
              <a:t> </a:t>
            </a:r>
            <a:r>
              <a:rPr lang="en-MY" sz="1200" dirty="0" err="1"/>
              <a:t>odio</a:t>
            </a:r>
            <a:r>
              <a:rPr lang="en-MY" sz="1200" dirty="0"/>
              <a:t> </a:t>
            </a:r>
            <a:r>
              <a:rPr lang="en-MY" sz="1200" dirty="0" err="1"/>
              <a:t>vel</a:t>
            </a:r>
            <a:r>
              <a:rPr lang="en-MY" sz="1200" dirty="0"/>
              <a:t> </a:t>
            </a:r>
            <a:r>
              <a:rPr lang="en-MY" sz="1200" dirty="0" err="1"/>
              <a:t>purus</a:t>
            </a:r>
            <a:r>
              <a:rPr lang="en-MY" sz="1200" dirty="0"/>
              <a:t> </a:t>
            </a:r>
            <a:r>
              <a:rPr lang="en-MY" sz="1200" dirty="0" err="1"/>
              <a:t>bibendum</a:t>
            </a:r>
            <a:r>
              <a:rPr lang="en-MY" sz="1200" dirty="0"/>
              <a:t> </a:t>
            </a:r>
            <a:r>
              <a:rPr lang="en-MY" sz="1200" dirty="0" err="1"/>
              <a:t>luctus</a:t>
            </a:r>
            <a:r>
              <a:rPr lang="en-MY" sz="1200" dirty="0"/>
              <a:t>. Morbi </a:t>
            </a:r>
            <a:r>
              <a:rPr lang="en-MY" sz="1200" dirty="0" err="1"/>
              <a:t>iaculis</a:t>
            </a:r>
            <a:r>
              <a:rPr lang="en-MY" sz="1200" dirty="0"/>
              <a:t> </a:t>
            </a:r>
            <a:r>
              <a:rPr lang="en-MY" sz="1200" dirty="0" err="1"/>
              <a:t>dapibus</a:t>
            </a:r>
            <a:r>
              <a:rPr lang="en-MY" sz="1200" dirty="0"/>
              <a:t> </a:t>
            </a:r>
            <a:r>
              <a:rPr lang="en-MY" sz="1200" dirty="0" err="1"/>
              <a:t>tristique</a:t>
            </a:r>
            <a:r>
              <a:rPr lang="en-MY" sz="1200" dirty="0"/>
              <a:t>. In </a:t>
            </a:r>
            <a:r>
              <a:rPr lang="en-MY" sz="1200" dirty="0" err="1"/>
              <a:t>hac</a:t>
            </a:r>
            <a:r>
              <a:rPr lang="en-MY" sz="1200" dirty="0"/>
              <a:t> </a:t>
            </a:r>
            <a:r>
              <a:rPr lang="en-MY" sz="1200" dirty="0" err="1"/>
              <a:t>habitasse</a:t>
            </a:r>
            <a:r>
              <a:rPr lang="en-MY" sz="1200" dirty="0"/>
              <a:t> </a:t>
            </a:r>
            <a:r>
              <a:rPr lang="en-MY" sz="1200" dirty="0" err="1"/>
              <a:t>platea</a:t>
            </a:r>
            <a:endParaRPr sz="1200" dirty="0"/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12</a:t>
            </a:r>
            <a:endParaRPr dirty="0"/>
          </a:p>
        </p:txBody>
      </p:sp>
      <p:sp>
        <p:nvSpPr>
          <p:cNvPr id="27" name="Google Shape;301;p31">
            <a:extLst>
              <a:ext uri="{FF2B5EF4-FFF2-40B4-BE49-F238E27FC236}">
                <a16:creationId xmlns:a16="http://schemas.microsoft.com/office/drawing/2014/main" id="{C0B5231A-4F12-4DDD-A633-E4C791DAAFBE}"/>
              </a:ext>
            </a:extLst>
          </p:cNvPr>
          <p:cNvSpPr txBox="1">
            <a:spLocks/>
          </p:cNvSpPr>
          <p:nvPr/>
        </p:nvSpPr>
        <p:spPr>
          <a:xfrm>
            <a:off x="1348949" y="2687061"/>
            <a:ext cx="3055710" cy="1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"/>
              <a:buNone/>
            </a:pPr>
            <a:r>
              <a:rPr lang="en-MY" b="1"/>
              <a:t>CONTENT HERE</a:t>
            </a:r>
          </a:p>
          <a:p>
            <a:pPr marL="0" indent="0" algn="just">
              <a:buFont typeface="Barlow"/>
              <a:buNone/>
            </a:pPr>
            <a:r>
              <a:rPr lang="en-MY" sz="1200"/>
              <a:t>Lorem ipsum dolor sit amet, consectetur adipiscing elit. Duis sit amet odio vel purus bibendum luctus. Morbi iaculis dapibus tristique. In hac habitasse platea</a:t>
            </a:r>
            <a:endParaRPr lang="en-MY" sz="1200" dirty="0"/>
          </a:p>
        </p:txBody>
      </p:sp>
      <p:sp>
        <p:nvSpPr>
          <p:cNvPr id="28" name="Google Shape;304;p31">
            <a:extLst>
              <a:ext uri="{FF2B5EF4-FFF2-40B4-BE49-F238E27FC236}">
                <a16:creationId xmlns:a16="http://schemas.microsoft.com/office/drawing/2014/main" id="{9CAC4199-89FE-4070-AF6A-42CD4435421B}"/>
              </a:ext>
            </a:extLst>
          </p:cNvPr>
          <p:cNvSpPr txBox="1">
            <a:spLocks/>
          </p:cNvSpPr>
          <p:nvPr/>
        </p:nvSpPr>
        <p:spPr>
          <a:xfrm>
            <a:off x="4498162" y="2687061"/>
            <a:ext cx="3163287" cy="1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"/>
              <a:buNone/>
            </a:pPr>
            <a:r>
              <a:rPr lang="en-MY" b="1"/>
              <a:t>CONTENT HERE</a:t>
            </a:r>
          </a:p>
          <a:p>
            <a:pPr marL="0" indent="0" algn="just">
              <a:buFont typeface="Barlow"/>
              <a:buNone/>
            </a:pPr>
            <a:r>
              <a:rPr lang="en-MY" sz="1200"/>
              <a:t>Lorem ipsum dolor sit amet, consectetur adipiscing elit. Duis sit amet odio vel purus bibendum luctus. Morbi iaculis dapibus tristique. In hac habitasse platea</a:t>
            </a:r>
            <a:endParaRPr lang="en-MY" sz="1200" dirty="0"/>
          </a:p>
        </p:txBody>
      </p:sp>
      <p:grpSp>
        <p:nvGrpSpPr>
          <p:cNvPr id="29" name="Google Shape;203;p25">
            <a:extLst>
              <a:ext uri="{FF2B5EF4-FFF2-40B4-BE49-F238E27FC236}">
                <a16:creationId xmlns:a16="http://schemas.microsoft.com/office/drawing/2014/main" id="{A4556761-C51A-4A54-BC4D-9D8857698DD2}"/>
              </a:ext>
            </a:extLst>
          </p:cNvPr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30" name="Google Shape;204;p25">
              <a:extLst>
                <a:ext uri="{FF2B5EF4-FFF2-40B4-BE49-F238E27FC236}">
                  <a16:creationId xmlns:a16="http://schemas.microsoft.com/office/drawing/2014/main" id="{4302CF53-4C86-4E30-94E3-179A68E5DBE3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5;p25">
              <a:extLst>
                <a:ext uri="{FF2B5EF4-FFF2-40B4-BE49-F238E27FC236}">
                  <a16:creationId xmlns:a16="http://schemas.microsoft.com/office/drawing/2014/main" id="{55B8E818-8E97-414A-B40F-E9B3CAF0B1F7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;p25">
              <a:extLst>
                <a:ext uri="{FF2B5EF4-FFF2-40B4-BE49-F238E27FC236}">
                  <a16:creationId xmlns:a16="http://schemas.microsoft.com/office/drawing/2014/main" id="{E2AE682C-F963-43DC-96CA-313A18732281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7;p25">
              <a:extLst>
                <a:ext uri="{FF2B5EF4-FFF2-40B4-BE49-F238E27FC236}">
                  <a16:creationId xmlns:a16="http://schemas.microsoft.com/office/drawing/2014/main" id="{5440635B-2DB0-42BE-B707-1D0DEF76CAB0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;p25">
              <a:extLst>
                <a:ext uri="{FF2B5EF4-FFF2-40B4-BE49-F238E27FC236}">
                  <a16:creationId xmlns:a16="http://schemas.microsoft.com/office/drawing/2014/main" id="{E462CA23-BEE3-423A-913D-665E0E75169B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9;p25">
              <a:extLst>
                <a:ext uri="{FF2B5EF4-FFF2-40B4-BE49-F238E27FC236}">
                  <a16:creationId xmlns:a16="http://schemas.microsoft.com/office/drawing/2014/main" id="{50A01BAF-D9E9-44E7-809E-0D01DFBE529E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13</a:t>
            </a:r>
            <a:endParaRPr dirty="0"/>
          </a:p>
        </p:txBody>
      </p:sp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Any questions?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at:</a:t>
            </a:r>
            <a:endParaRPr dirty="0"/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 dirty="0"/>
              <a:t>@username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dirty="0"/>
              <a:t>user@email.com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D7A33-0045-466E-AF9A-F455DB5BC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2EBE5-324C-4398-BC3F-C10FEB8E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80" y="1097229"/>
            <a:ext cx="3245580" cy="17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1BF584-3D38-442A-81A6-14A3559876D6}"/>
              </a:ext>
            </a:extLst>
          </p:cNvPr>
          <p:cNvSpPr txBox="1"/>
          <p:nvPr/>
        </p:nvSpPr>
        <p:spPr>
          <a:xfrm>
            <a:off x="3290285" y="2913943"/>
            <a:ext cx="3656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solidFill>
                  <a:srgbClr val="0070C0"/>
                </a:solidFill>
              </a:rPr>
              <a:t>https://submit.confbay.com/conf/oismic2021</a:t>
            </a:r>
          </a:p>
        </p:txBody>
      </p:sp>
    </p:spTree>
    <p:extLst>
      <p:ext uri="{BB962C8B-B14F-4D97-AF65-F5344CB8AC3E}">
        <p14:creationId xmlns:p14="http://schemas.microsoft.com/office/powerpoint/2010/main" val="75505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CONTENT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9" name="Google Shape;98;p15">
            <a:extLst>
              <a:ext uri="{FF2B5EF4-FFF2-40B4-BE49-F238E27FC236}">
                <a16:creationId xmlns:a16="http://schemas.microsoft.com/office/drawing/2014/main" id="{37E1AAFE-3574-4B10-A7C3-9AA29E23EE96}"/>
              </a:ext>
            </a:extLst>
          </p:cNvPr>
          <p:cNvSpPr txBox="1">
            <a:spLocks/>
          </p:cNvSpPr>
          <p:nvPr/>
        </p:nvSpPr>
        <p:spPr>
          <a:xfrm>
            <a:off x="1380565" y="1367325"/>
            <a:ext cx="716051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Barlow"/>
              <a:buNone/>
            </a:pPr>
            <a:r>
              <a:rPr lang="en-US" sz="12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Clr>
                <a:schemeClr val="dk1"/>
              </a:buClr>
              <a:buSzPts val="1100"/>
              <a:buFont typeface="Barlow"/>
              <a:buNone/>
            </a:pPr>
            <a:r>
              <a:rPr lang="en-US" sz="12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Clr>
                <a:schemeClr val="dk1"/>
              </a:buClr>
              <a:buSzPts val="1100"/>
              <a:buFont typeface="Barlow"/>
              <a:buNone/>
            </a:pPr>
            <a:r>
              <a:rPr lang="en-US" sz="12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Clr>
                <a:schemeClr val="dk1"/>
              </a:buClr>
              <a:buSzPts val="1100"/>
              <a:buFont typeface="Barlow"/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9600" dirty="0">
                <a:solidFill>
                  <a:schemeClr val="accent1"/>
                </a:solidFill>
              </a:rPr>
              <a:t>CONTENT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MY" b="1" dirty="0"/>
              <a:t>Insert Text Here</a:t>
            </a:r>
            <a:endParaRPr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MY" dirty="0"/>
              <a:t>Insert text here Insert text here</a:t>
            </a:r>
            <a:endParaRPr lang="en-MY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MY" dirty="0"/>
              <a:t>Insert text here Insert text here</a:t>
            </a:r>
            <a:endParaRPr lang="en-MY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70BCD-C21A-4566-ABA6-C4058FC4C324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E7C20-B050-4905-80C4-92C2500A5D1C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F3582B-1B5F-4AEF-B29C-EF92A4A3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Insert text here Insert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2DBD-6B6B-421A-81EA-F87E0B67A528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B2A30-161E-4F72-A508-36C174F0412F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25ABAF-3F15-4B05-BF25-9E25494A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731574" y="393525"/>
            <a:ext cx="5018825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MY" dirty="0"/>
              <a:t>Text here |  Text here |</a:t>
            </a:r>
          </a:p>
          <a:p>
            <a:pPr marL="0" indent="0">
              <a:buNone/>
            </a:pPr>
            <a:r>
              <a:rPr lang="en-MY" dirty="0"/>
              <a:t>Text here |  Text here |</a:t>
            </a:r>
          </a:p>
          <a:p>
            <a:pPr marL="0" indent="0">
              <a:buNone/>
            </a:pPr>
            <a:r>
              <a:rPr lang="en-MY" dirty="0"/>
              <a:t>Text here |  Text here |</a:t>
            </a:r>
          </a:p>
          <a:p>
            <a:pPr marL="0" indent="0">
              <a:buNone/>
            </a:pPr>
            <a:r>
              <a:rPr lang="en-MY" dirty="0"/>
              <a:t>Text here |  Text here |</a:t>
            </a:r>
          </a:p>
          <a:p>
            <a:pPr marL="0" indent="0">
              <a:buNone/>
            </a:pPr>
            <a:r>
              <a:rPr lang="en-MY" dirty="0"/>
              <a:t>Text here |  Text here |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3242A-1410-4BC3-8361-8860584CD0D9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23A72-8FE2-442C-AFC4-93E868D62375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E64903-D056-4E21-B1CC-EED856E4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CONTENT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Insert text here Insert text here</a:t>
            </a:r>
          </a:p>
          <a:p>
            <a:r>
              <a:rPr lang="en-US" dirty="0"/>
              <a:t>Insert text here Insert text here</a:t>
            </a:r>
          </a:p>
          <a:p>
            <a:r>
              <a:rPr lang="en-US" dirty="0"/>
              <a:t>Insert text here Insert text here</a:t>
            </a:r>
          </a:p>
          <a:p>
            <a:pPr marL="6350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Insert text here Insert text here Insert text here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489E8-F8AD-42D9-9AC4-CFE4FA9AF089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15F26-C34A-4203-B8B8-03EC8B69EB34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6ED83D7-37AF-49B5-B741-0168122E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1980204" y="776526"/>
            <a:ext cx="5455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7200" dirty="0">
                <a:solidFill>
                  <a:schemeClr val="accent1"/>
                </a:solidFill>
              </a:rPr>
              <a:t>CONTENT 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294967295"/>
          </p:nvPr>
        </p:nvSpPr>
        <p:spPr>
          <a:xfrm>
            <a:off x="1980204" y="2452327"/>
            <a:ext cx="5455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200" dirty="0"/>
              <a:t>Insert text here Insert text here</a:t>
            </a:r>
          </a:p>
          <a:p>
            <a:pPr marL="0" lvl="0" indent="0">
              <a:buNone/>
            </a:pPr>
            <a:r>
              <a:rPr lang="en-US" sz="2400" dirty="0"/>
              <a:t>Insert text here Insert text here</a:t>
            </a:r>
          </a:p>
          <a:p>
            <a:pPr marL="6350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2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A1371-4217-4DC3-B79A-32754738A051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A1D27C-6AC5-41D3-94EC-A39769AE9237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F3BEB25-45C0-4174-AF5E-5161F374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Insert text here</a:t>
            </a:r>
            <a:endParaRPr b="1" dirty="0"/>
          </a:p>
          <a:p>
            <a:pPr marL="0" indent="0" algn="just">
              <a:buNone/>
            </a:pPr>
            <a:r>
              <a:rPr lang="en-US" dirty="0"/>
              <a:t>Insert text here Insert text here Insert text here Insert text here Insert text here Insert text here Insert text here Insert text here Insert text here Insert text here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CONTENT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61;p21">
            <a:extLst>
              <a:ext uri="{FF2B5EF4-FFF2-40B4-BE49-F238E27FC236}">
                <a16:creationId xmlns:a16="http://schemas.microsoft.com/office/drawing/2014/main" id="{86F08666-AA30-49D4-A161-4AF2B16D094C}"/>
              </a:ext>
            </a:extLst>
          </p:cNvPr>
          <p:cNvSpPr txBox="1">
            <a:spLocks/>
          </p:cNvSpPr>
          <p:nvPr/>
        </p:nvSpPr>
        <p:spPr>
          <a:xfrm>
            <a:off x="5268000" y="1367175"/>
            <a:ext cx="34824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"/>
              <a:buNone/>
            </a:pPr>
            <a:r>
              <a:rPr lang="en-US" b="1" dirty="0"/>
              <a:t>Insert text here</a:t>
            </a:r>
          </a:p>
          <a:p>
            <a:pPr marL="0" indent="0" algn="just">
              <a:buFont typeface="Barlow"/>
              <a:buNone/>
            </a:pPr>
            <a:r>
              <a:rPr lang="en-US" dirty="0"/>
              <a:t>Insert text here Insert text here Insert text here Insert text here Insert text here Insert text here Insert text here Insert text here Insert text here Insert text here</a:t>
            </a:r>
          </a:p>
          <a:p>
            <a:pPr marL="0" indent="0">
              <a:buFont typeface="Barlow"/>
              <a:buNone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E176E5-E14E-4334-8FDF-1673A8C3A1ED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B81BC-D0D2-44A8-86C9-F0D28D941C0C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7918053-59F0-4E44-AB20-69C6FDDC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CONTENT</a:t>
            </a:r>
            <a:endParaRPr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Insert text here</a:t>
            </a:r>
          </a:p>
          <a:p>
            <a:pPr marL="0" indent="0" algn="just">
              <a:buNone/>
            </a:pPr>
            <a:r>
              <a:rPr lang="en-US" dirty="0"/>
              <a:t>Insert text here Insert text here Insert text here Insert text here Insert text here Insert text here Insert text here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endParaRPr dirty="0"/>
          </a:p>
        </p:txBody>
      </p:sp>
      <p:sp>
        <p:nvSpPr>
          <p:cNvPr id="12" name="Google Shape;176;p22">
            <a:extLst>
              <a:ext uri="{FF2B5EF4-FFF2-40B4-BE49-F238E27FC236}">
                <a16:creationId xmlns:a16="http://schemas.microsoft.com/office/drawing/2014/main" id="{47F19ABC-DEC6-4BA5-8503-9FFD98D9031B}"/>
              </a:ext>
            </a:extLst>
          </p:cNvPr>
          <p:cNvSpPr txBox="1">
            <a:spLocks/>
          </p:cNvSpPr>
          <p:nvPr/>
        </p:nvSpPr>
        <p:spPr>
          <a:xfrm>
            <a:off x="387767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"/>
              <a:buNone/>
            </a:pPr>
            <a:r>
              <a:rPr lang="en-US" b="1" dirty="0"/>
              <a:t>Insert text here</a:t>
            </a:r>
          </a:p>
          <a:p>
            <a:pPr marL="0" indent="0" algn="just">
              <a:buFont typeface="Barlow"/>
              <a:buNone/>
            </a:pPr>
            <a:r>
              <a:rPr lang="en-US" dirty="0"/>
              <a:t>Insert text here Insert text here Insert text here Insert text here Insert text here Insert text here Insert text here </a:t>
            </a:r>
          </a:p>
          <a:p>
            <a:pPr marL="0" indent="0" algn="just">
              <a:buFont typeface="Barlow"/>
              <a:buNone/>
            </a:pPr>
            <a:endParaRPr lang="en-US" dirty="0"/>
          </a:p>
        </p:txBody>
      </p:sp>
      <p:sp>
        <p:nvSpPr>
          <p:cNvPr id="13" name="Google Shape;176;p22">
            <a:extLst>
              <a:ext uri="{FF2B5EF4-FFF2-40B4-BE49-F238E27FC236}">
                <a16:creationId xmlns:a16="http://schemas.microsoft.com/office/drawing/2014/main" id="{DFEE99D8-33BD-40F1-B48A-CAB6B95DF145}"/>
              </a:ext>
            </a:extLst>
          </p:cNvPr>
          <p:cNvSpPr txBox="1">
            <a:spLocks/>
          </p:cNvSpPr>
          <p:nvPr/>
        </p:nvSpPr>
        <p:spPr>
          <a:xfrm>
            <a:off x="6342865" y="13751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"/>
              <a:buNone/>
            </a:pPr>
            <a:r>
              <a:rPr lang="en-US" b="1" dirty="0"/>
              <a:t>Insert text here</a:t>
            </a:r>
          </a:p>
          <a:p>
            <a:pPr marL="0" indent="0" algn="just">
              <a:buFont typeface="Barlow"/>
              <a:buNone/>
            </a:pPr>
            <a:r>
              <a:rPr lang="en-US" dirty="0"/>
              <a:t>Insert text here Insert text here Insert text here Insert text here Insert text here Insert text here Insert text here </a:t>
            </a:r>
          </a:p>
          <a:p>
            <a:pPr marL="0" indent="0" algn="just">
              <a:buFont typeface="Barlow"/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920D76-826E-4CCE-A82D-E823B5D29095}"/>
              </a:ext>
            </a:extLst>
          </p:cNvPr>
          <p:cNvSpPr/>
          <p:nvPr/>
        </p:nvSpPr>
        <p:spPr>
          <a:xfrm>
            <a:off x="0" y="4772234"/>
            <a:ext cx="9144000" cy="37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E0EC2-C12B-4B11-8A59-94BC81E264BD}"/>
              </a:ext>
            </a:extLst>
          </p:cNvPr>
          <p:cNvSpPr txBox="1"/>
          <p:nvPr/>
        </p:nvSpPr>
        <p:spPr>
          <a:xfrm>
            <a:off x="456912" y="4832080"/>
            <a:ext cx="851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50" dirty="0">
                <a:solidFill>
                  <a:schemeClr val="bg1"/>
                </a:solidFill>
              </a:rPr>
              <a:t>Organizational and Information Systems Management International Conference (OISMIC 2021) | 22- 23 September 2021| Virtual Conference</a:t>
            </a:r>
          </a:p>
          <a:p>
            <a:pPr algn="ctr"/>
            <a:endParaRPr lang="en-MY" sz="1050" dirty="0">
              <a:solidFill>
                <a:schemeClr val="bg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03BC649-87D4-4225-8369-4D6AA4A3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3" y="4098909"/>
            <a:ext cx="993297" cy="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oogle Shape;165;p21">
            <a:extLst>
              <a:ext uri="{FF2B5EF4-FFF2-40B4-BE49-F238E27FC236}">
                <a16:creationId xmlns:a16="http://schemas.microsoft.com/office/drawing/2014/main" id="{3F904E6C-E589-421D-80FA-B04EBF5A754E}"/>
              </a:ext>
            </a:extLst>
          </p:cNvPr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8" name="Google Shape;166;p21">
              <a:extLst>
                <a:ext uri="{FF2B5EF4-FFF2-40B4-BE49-F238E27FC236}">
                  <a16:creationId xmlns:a16="http://schemas.microsoft.com/office/drawing/2014/main" id="{2E096073-B24F-407D-860C-8A00107FA06D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7;p21">
              <a:extLst>
                <a:ext uri="{FF2B5EF4-FFF2-40B4-BE49-F238E27FC236}">
                  <a16:creationId xmlns:a16="http://schemas.microsoft.com/office/drawing/2014/main" id="{1535F085-E4BC-4901-937F-7EFF03F96F3F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;p21">
              <a:extLst>
                <a:ext uri="{FF2B5EF4-FFF2-40B4-BE49-F238E27FC236}">
                  <a16:creationId xmlns:a16="http://schemas.microsoft.com/office/drawing/2014/main" id="{B8738D4F-04D3-4FE6-9723-EC471EAA0C4E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9;p21">
              <a:extLst>
                <a:ext uri="{FF2B5EF4-FFF2-40B4-BE49-F238E27FC236}">
                  <a16:creationId xmlns:a16="http://schemas.microsoft.com/office/drawing/2014/main" id="{4ECEDACE-C6FF-49A0-81A5-20C617B9755F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0;p21">
              <a:extLst>
                <a:ext uri="{FF2B5EF4-FFF2-40B4-BE49-F238E27FC236}">
                  <a16:creationId xmlns:a16="http://schemas.microsoft.com/office/drawing/2014/main" id="{525A8086-780B-4004-9BFC-09FD63593790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908</Words>
  <Application>Microsoft Office PowerPoint</Application>
  <PresentationFormat>On-screen Show (16:9)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Barlow</vt:lpstr>
      <vt:lpstr>Basset template</vt:lpstr>
      <vt:lpstr>PRESENTATION TITLE</vt:lpstr>
      <vt:lpstr>CONTENT</vt:lpstr>
      <vt:lpstr>CONTENT</vt:lpstr>
      <vt:lpstr>TRANSITION HEADLINE</vt:lpstr>
      <vt:lpstr>PowerPoint Presentation</vt:lpstr>
      <vt:lpstr>CONTENT</vt:lpstr>
      <vt:lpstr>CONTENT </vt:lpstr>
      <vt:lpstr>CONTENT</vt:lpstr>
      <vt:lpstr>CONTENT</vt:lpstr>
      <vt:lpstr>CONTENT HERE</vt:lpstr>
      <vt:lpstr>CONTENT</vt:lpstr>
      <vt:lpstr>CONTENT HERE</vt:lpstr>
      <vt:lpstr>OUR PROCESS IS EASY</vt:lpstr>
      <vt:lpstr>CONTENT 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OISMIC 2021</dc:title>
  <dc:creator>Ima</dc:creator>
  <cp:lastModifiedBy>NUR ATIQAH ROCHIN BINTI DEMONG</cp:lastModifiedBy>
  <cp:revision>12</cp:revision>
  <dcterms:modified xsi:type="dcterms:W3CDTF">2021-09-21T14:00:11Z</dcterms:modified>
</cp:coreProperties>
</file>