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8"/>
  </p:notesMasterIdLst>
  <p:sldIdLst>
    <p:sldId id="280" r:id="rId2"/>
    <p:sldId id="283" r:id="rId3"/>
    <p:sldId id="284" r:id="rId4"/>
    <p:sldId id="285" r:id="rId5"/>
    <p:sldId id="286" r:id="rId6"/>
    <p:sldId id="287" r:id="rId7"/>
  </p:sldIdLst>
  <p:sldSz cx="9144000" cy="5143500" type="screen16x9"/>
  <p:notesSz cx="6858000" cy="9144000"/>
  <p:embeddedFontLst>
    <p:embeddedFont>
      <p:font typeface="Tw Cen MT" panose="020B0602020104020603" pitchFamily="34" charset="0"/>
      <p:regular r:id="rId9"/>
      <p:bold r:id="rId10"/>
      <p:italic r:id="rId11"/>
      <p:boldItalic r:id="rId12"/>
    </p:embeddedFont>
    <p:embeddedFont>
      <p:font typeface="Fjalla One" panose="020B0604020202020204" charset="0"/>
      <p:regular r:id="rId13"/>
    </p:embeddedFont>
    <p:embeddedFont>
      <p:font typeface="Barlow Semi Condensed Medium" panose="020B0604020202020204" charset="0"/>
      <p:regular r:id="rId14"/>
      <p:bold r:id="rId15"/>
      <p:italic r:id="rId16"/>
      <p:boldItalic r:id="rId17"/>
    </p:embeddedFont>
    <p:embeddedFont>
      <p:font typeface="Trebuchet MS" panose="020B0603020202020204" pitchFamily="34" charset="0"/>
      <p:regular r:id="rId18"/>
      <p:bold r:id="rId19"/>
      <p:italic r:id="rId20"/>
      <p:boldItalic r:id="rId21"/>
    </p:embeddedFont>
    <p:embeddedFont>
      <p:font typeface="Barlow Semi Condensed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CEB773A-C5E5-40C4-A332-30E639A07D96}">
  <a:tblStyle styleId="{ACEB773A-C5E5-40C4-A332-30E639A07D9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7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91371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8" name="Google Shape;3188;g8714a43093_3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9" name="Google Shape;3189;g8714a43093_3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3513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8" name="Google Shape;3188;g8714a43093_3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9" name="Google Shape;3189;g8714a43093_3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4485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8" name="Google Shape;3188;g8714a43093_3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9" name="Google Shape;3189;g8714a43093_3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93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8" name="Google Shape;3188;g8714a43093_3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9" name="Google Shape;3189;g8714a43093_3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6878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8" name="Google Shape;3188;g8714a43093_3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9" name="Google Shape;3189;g8714a43093_3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0265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8" name="Google Shape;3188;g8714a43093_3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9" name="Google Shape;3189;g8714a43093_3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6042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ies.freepik.com/" TargetMode="External"/><Relationship Id="rId4" Type="http://schemas.openxmlformats.org/officeDocument/2006/relationships/hyperlink" Target="https://www.freepik.com/" TargetMode="Externa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3"/>
          <p:cNvGrpSpPr/>
          <p:nvPr/>
        </p:nvGrpSpPr>
        <p:grpSpPr>
          <a:xfrm>
            <a:off x="2132649" y="713253"/>
            <a:ext cx="4878702" cy="3717004"/>
            <a:chOff x="399425" y="238125"/>
            <a:chExt cx="6810025" cy="5187000"/>
          </a:xfrm>
        </p:grpSpPr>
        <p:sp>
          <p:nvSpPr>
            <p:cNvPr id="45" name="Google Shape;45;p3"/>
            <p:cNvSpPr/>
            <p:nvPr/>
          </p:nvSpPr>
          <p:spPr>
            <a:xfrm>
              <a:off x="399425" y="238325"/>
              <a:ext cx="6810025" cy="5186100"/>
            </a:xfrm>
            <a:custGeom>
              <a:avLst/>
              <a:gdLst/>
              <a:ahLst/>
              <a:cxnLst/>
              <a:rect l="l" t="t" r="r" b="b"/>
              <a:pathLst>
                <a:path w="272401" h="207444" extrusionOk="0">
                  <a:moveTo>
                    <a:pt x="143525" y="0"/>
                  </a:moveTo>
                  <a:cubicBezTo>
                    <a:pt x="130816" y="0"/>
                    <a:pt x="118065" y="708"/>
                    <a:pt x="105367" y="1397"/>
                  </a:cubicBezTo>
                  <a:cubicBezTo>
                    <a:pt x="85699" y="2506"/>
                    <a:pt x="65661" y="3689"/>
                    <a:pt x="47175" y="10640"/>
                  </a:cubicBezTo>
                  <a:cubicBezTo>
                    <a:pt x="28764" y="17590"/>
                    <a:pt x="11832" y="31343"/>
                    <a:pt x="5990" y="50198"/>
                  </a:cubicBezTo>
                  <a:cubicBezTo>
                    <a:pt x="1" y="69867"/>
                    <a:pt x="6877" y="90940"/>
                    <a:pt x="13680" y="110387"/>
                  </a:cubicBezTo>
                  <a:cubicBezTo>
                    <a:pt x="22479" y="135305"/>
                    <a:pt x="31870" y="161332"/>
                    <a:pt x="51390" y="179152"/>
                  </a:cubicBezTo>
                  <a:cubicBezTo>
                    <a:pt x="67098" y="193557"/>
                    <a:pt x="97572" y="207444"/>
                    <a:pt x="121591" y="207444"/>
                  </a:cubicBezTo>
                  <a:cubicBezTo>
                    <a:pt x="124820" y="207444"/>
                    <a:pt x="127933" y="207193"/>
                    <a:pt x="130877" y="206658"/>
                  </a:cubicBezTo>
                  <a:cubicBezTo>
                    <a:pt x="145739" y="204070"/>
                    <a:pt x="159714" y="191205"/>
                    <a:pt x="171840" y="182923"/>
                  </a:cubicBezTo>
                  <a:cubicBezTo>
                    <a:pt x="188625" y="171314"/>
                    <a:pt x="205484" y="159705"/>
                    <a:pt x="222268" y="148097"/>
                  </a:cubicBezTo>
                  <a:cubicBezTo>
                    <a:pt x="236909" y="138041"/>
                    <a:pt x="252067" y="127319"/>
                    <a:pt x="260348" y="111644"/>
                  </a:cubicBezTo>
                  <a:cubicBezTo>
                    <a:pt x="272400" y="88722"/>
                    <a:pt x="266411" y="59071"/>
                    <a:pt x="249996" y="39033"/>
                  </a:cubicBezTo>
                  <a:cubicBezTo>
                    <a:pt x="233507" y="18995"/>
                    <a:pt x="208367" y="7756"/>
                    <a:pt x="182858" y="3098"/>
                  </a:cubicBezTo>
                  <a:cubicBezTo>
                    <a:pt x="169864" y="762"/>
                    <a:pt x="156717" y="0"/>
                    <a:pt x="1435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491875" y="238125"/>
              <a:ext cx="6575225" cy="5187000"/>
            </a:xfrm>
            <a:custGeom>
              <a:avLst/>
              <a:gdLst/>
              <a:ahLst/>
              <a:cxnLst/>
              <a:rect l="l" t="t" r="r" b="b"/>
              <a:pathLst>
                <a:path w="263009" h="207480" extrusionOk="0">
                  <a:moveTo>
                    <a:pt x="139601" y="0"/>
                  </a:moveTo>
                  <a:cubicBezTo>
                    <a:pt x="126957" y="0"/>
                    <a:pt x="114313" y="739"/>
                    <a:pt x="101669" y="1405"/>
                  </a:cubicBezTo>
                  <a:cubicBezTo>
                    <a:pt x="82001" y="2514"/>
                    <a:pt x="61963" y="3697"/>
                    <a:pt x="43477" y="10648"/>
                  </a:cubicBezTo>
                  <a:cubicBezTo>
                    <a:pt x="25066" y="17598"/>
                    <a:pt x="8134" y="31351"/>
                    <a:pt x="2292" y="50206"/>
                  </a:cubicBezTo>
                  <a:cubicBezTo>
                    <a:pt x="665" y="55530"/>
                    <a:pt x="0" y="60928"/>
                    <a:pt x="0" y="66399"/>
                  </a:cubicBezTo>
                  <a:cubicBezTo>
                    <a:pt x="0" y="81114"/>
                    <a:pt x="5028" y="96198"/>
                    <a:pt x="9982" y="110395"/>
                  </a:cubicBezTo>
                  <a:cubicBezTo>
                    <a:pt x="18781" y="135313"/>
                    <a:pt x="28172" y="161340"/>
                    <a:pt x="47692" y="179160"/>
                  </a:cubicBezTo>
                  <a:cubicBezTo>
                    <a:pt x="63442" y="193579"/>
                    <a:pt x="93979" y="207480"/>
                    <a:pt x="118010" y="207480"/>
                  </a:cubicBezTo>
                  <a:cubicBezTo>
                    <a:pt x="121190" y="207480"/>
                    <a:pt x="124221" y="207258"/>
                    <a:pt x="127179" y="206666"/>
                  </a:cubicBezTo>
                  <a:cubicBezTo>
                    <a:pt x="142041" y="204078"/>
                    <a:pt x="156016" y="191213"/>
                    <a:pt x="168142" y="182931"/>
                  </a:cubicBezTo>
                  <a:cubicBezTo>
                    <a:pt x="184927" y="171322"/>
                    <a:pt x="201786" y="159713"/>
                    <a:pt x="218570" y="148105"/>
                  </a:cubicBezTo>
                  <a:cubicBezTo>
                    <a:pt x="233211" y="138049"/>
                    <a:pt x="248369" y="127327"/>
                    <a:pt x="256650" y="111652"/>
                  </a:cubicBezTo>
                  <a:cubicBezTo>
                    <a:pt x="261013" y="103370"/>
                    <a:pt x="263009" y="94127"/>
                    <a:pt x="263009" y="84885"/>
                  </a:cubicBezTo>
                  <a:cubicBezTo>
                    <a:pt x="263009" y="68544"/>
                    <a:pt x="256798" y="51833"/>
                    <a:pt x="246298" y="39041"/>
                  </a:cubicBezTo>
                  <a:cubicBezTo>
                    <a:pt x="229809" y="19003"/>
                    <a:pt x="204669" y="7764"/>
                    <a:pt x="179160" y="3106"/>
                  </a:cubicBezTo>
                  <a:cubicBezTo>
                    <a:pt x="166146" y="813"/>
                    <a:pt x="152910" y="0"/>
                    <a:pt x="1396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2971800" y="2231136"/>
            <a:ext cx="3200400" cy="8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title" idx="2" hasCustomPrompt="1"/>
          </p:nvPr>
        </p:nvSpPr>
        <p:spPr>
          <a:xfrm>
            <a:off x="2971800" y="1161288"/>
            <a:ext cx="2967600" cy="106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9" name="Google Shape;49;p3"/>
          <p:cNvSpPr txBox="1">
            <a:spLocks noGrp="1"/>
          </p:cNvSpPr>
          <p:nvPr>
            <p:ph type="subTitle" idx="1"/>
          </p:nvPr>
        </p:nvSpPr>
        <p:spPr>
          <a:xfrm>
            <a:off x="2973225" y="2999232"/>
            <a:ext cx="3200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grpSp>
        <p:nvGrpSpPr>
          <p:cNvPr id="50" name="Google Shape;50;p3"/>
          <p:cNvGrpSpPr/>
          <p:nvPr/>
        </p:nvGrpSpPr>
        <p:grpSpPr>
          <a:xfrm>
            <a:off x="432850" y="0"/>
            <a:ext cx="8278300" cy="5165700"/>
            <a:chOff x="432850" y="0"/>
            <a:chExt cx="8278300" cy="5165700"/>
          </a:xfrm>
        </p:grpSpPr>
        <p:cxnSp>
          <p:nvCxnSpPr>
            <p:cNvPr id="51" name="Google Shape;51;p3"/>
            <p:cNvCxnSpPr/>
            <p:nvPr/>
          </p:nvCxnSpPr>
          <p:spPr>
            <a:xfrm rot="10800000">
              <a:off x="8420275" y="2664300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52" name="Google Shape;52;p3"/>
            <p:cNvGrpSpPr/>
            <p:nvPr/>
          </p:nvGrpSpPr>
          <p:grpSpPr>
            <a:xfrm>
              <a:off x="8129350" y="4292175"/>
              <a:ext cx="581800" cy="582350"/>
              <a:chOff x="8064275" y="887850"/>
              <a:chExt cx="581800" cy="582350"/>
            </a:xfrm>
          </p:grpSpPr>
          <p:sp>
            <p:nvSpPr>
              <p:cNvPr id="53" name="Google Shape;53;p3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" name="Google Shape;59;p3"/>
            <p:cNvGrpSpPr/>
            <p:nvPr/>
          </p:nvGrpSpPr>
          <p:grpSpPr>
            <a:xfrm>
              <a:off x="8274238" y="3720600"/>
              <a:ext cx="292025" cy="292575"/>
              <a:chOff x="7353050" y="316275"/>
              <a:chExt cx="292025" cy="292575"/>
            </a:xfrm>
          </p:grpSpPr>
          <p:sp>
            <p:nvSpPr>
              <p:cNvPr id="60" name="Google Shape;60;p3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" name="Google Shape;64;p3"/>
            <p:cNvGrpSpPr/>
            <p:nvPr/>
          </p:nvGrpSpPr>
          <p:grpSpPr>
            <a:xfrm>
              <a:off x="8332763" y="3212475"/>
              <a:ext cx="175000" cy="175000"/>
              <a:chOff x="8792300" y="321275"/>
              <a:chExt cx="175000" cy="1750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69" name="Google Shape;69;p3"/>
            <p:cNvCxnSpPr/>
            <p:nvPr/>
          </p:nvCxnSpPr>
          <p:spPr>
            <a:xfrm>
              <a:off x="723725" y="613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70" name="Google Shape;70;p3"/>
            <p:cNvGrpSpPr/>
            <p:nvPr/>
          </p:nvGrpSpPr>
          <p:grpSpPr>
            <a:xfrm rot="10800000">
              <a:off x="432850" y="291788"/>
              <a:ext cx="581800" cy="582350"/>
              <a:chOff x="8064275" y="887850"/>
              <a:chExt cx="581800" cy="582350"/>
            </a:xfrm>
          </p:grpSpPr>
          <p:sp>
            <p:nvSpPr>
              <p:cNvPr id="71" name="Google Shape;71;p3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" name="Google Shape;77;p3"/>
            <p:cNvGrpSpPr/>
            <p:nvPr/>
          </p:nvGrpSpPr>
          <p:grpSpPr>
            <a:xfrm rot="10800000">
              <a:off x="577738" y="1153138"/>
              <a:ext cx="292025" cy="292575"/>
              <a:chOff x="7353050" y="316275"/>
              <a:chExt cx="292025" cy="292575"/>
            </a:xfrm>
          </p:grpSpPr>
          <p:sp>
            <p:nvSpPr>
              <p:cNvPr id="78" name="Google Shape;78;p3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" name="Google Shape;82;p3"/>
            <p:cNvGrpSpPr/>
            <p:nvPr/>
          </p:nvGrpSpPr>
          <p:grpSpPr>
            <a:xfrm rot="10800000">
              <a:off x="636238" y="1778838"/>
              <a:ext cx="175000" cy="175000"/>
              <a:chOff x="8792300" y="321275"/>
              <a:chExt cx="175000" cy="175000"/>
            </a:xfrm>
          </p:grpSpPr>
          <p:sp>
            <p:nvSpPr>
              <p:cNvPr id="83" name="Google Shape;83;p3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" name="Google Shape;87;p3"/>
            <p:cNvGrpSpPr/>
            <p:nvPr/>
          </p:nvGrpSpPr>
          <p:grpSpPr>
            <a:xfrm>
              <a:off x="432850" y="2003163"/>
              <a:ext cx="175013" cy="27000"/>
              <a:chOff x="5662375" y="212375"/>
              <a:chExt cx="175013" cy="27000"/>
            </a:xfrm>
          </p:grpSpPr>
          <p:sp>
            <p:nvSpPr>
              <p:cNvPr id="88" name="Google Shape;88;p3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3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3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1" name="Google Shape;91;p3"/>
            <p:cNvGrpSpPr/>
            <p:nvPr/>
          </p:nvGrpSpPr>
          <p:grpSpPr>
            <a:xfrm>
              <a:off x="788100" y="208488"/>
              <a:ext cx="175013" cy="27000"/>
              <a:chOff x="5662375" y="212375"/>
              <a:chExt cx="175013" cy="27000"/>
            </a:xfrm>
          </p:grpSpPr>
          <p:sp>
            <p:nvSpPr>
              <p:cNvPr id="92" name="Google Shape;92;p3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3"/>
            <p:cNvGrpSpPr/>
            <p:nvPr/>
          </p:nvGrpSpPr>
          <p:grpSpPr>
            <a:xfrm>
              <a:off x="8129350" y="4988725"/>
              <a:ext cx="175013" cy="27000"/>
              <a:chOff x="5662375" y="212375"/>
              <a:chExt cx="175013" cy="27000"/>
            </a:xfrm>
          </p:grpSpPr>
          <p:sp>
            <p:nvSpPr>
              <p:cNvPr id="96" name="Google Shape;96;p3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" name="Google Shape;99;p3"/>
            <p:cNvGrpSpPr/>
            <p:nvPr/>
          </p:nvGrpSpPr>
          <p:grpSpPr>
            <a:xfrm>
              <a:off x="8497550" y="3429425"/>
              <a:ext cx="175013" cy="27000"/>
              <a:chOff x="5662375" y="212375"/>
              <a:chExt cx="175013" cy="27000"/>
            </a:xfrm>
          </p:grpSpPr>
          <p:sp>
            <p:nvSpPr>
              <p:cNvPr id="100" name="Google Shape;100;p3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3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3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03" name="Google Shape;103;p3"/>
            <p:cNvCxnSpPr/>
            <p:nvPr/>
          </p:nvCxnSpPr>
          <p:spPr>
            <a:xfrm>
              <a:off x="8407225" y="0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3"/>
            <p:cNvCxnSpPr/>
            <p:nvPr/>
          </p:nvCxnSpPr>
          <p:spPr>
            <a:xfrm>
              <a:off x="718025" y="2985634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5" name="Google Shape;105;p3"/>
            <p:cNvSpPr/>
            <p:nvPr/>
          </p:nvSpPr>
          <p:spPr>
            <a:xfrm>
              <a:off x="671825" y="4587888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671825" y="3940338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8361025" y="1453500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8361025" y="234875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of text">
  <p:cSld name="CUSTOM_1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14"/>
          <p:cNvSpPr txBox="1">
            <a:spLocks noGrp="1"/>
          </p:cNvSpPr>
          <p:nvPr>
            <p:ph type="title"/>
          </p:nvPr>
        </p:nvSpPr>
        <p:spPr>
          <a:xfrm>
            <a:off x="1719072" y="338328"/>
            <a:ext cx="55779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9" name="Google Shape;639;p14"/>
          <p:cNvSpPr txBox="1">
            <a:spLocks noGrp="1"/>
          </p:cNvSpPr>
          <p:nvPr>
            <p:ph type="subTitle" idx="1"/>
          </p:nvPr>
        </p:nvSpPr>
        <p:spPr>
          <a:xfrm>
            <a:off x="3694176" y="2414016"/>
            <a:ext cx="17649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640" name="Google Shape;640;p14"/>
          <p:cNvSpPr txBox="1">
            <a:spLocks noGrp="1"/>
          </p:cNvSpPr>
          <p:nvPr>
            <p:ph type="subTitle" idx="2"/>
          </p:nvPr>
        </p:nvSpPr>
        <p:spPr>
          <a:xfrm>
            <a:off x="1024128" y="2414016"/>
            <a:ext cx="17649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641" name="Google Shape;641;p14"/>
          <p:cNvSpPr txBox="1">
            <a:spLocks noGrp="1"/>
          </p:cNvSpPr>
          <p:nvPr>
            <p:ph type="subTitle" idx="3"/>
          </p:nvPr>
        </p:nvSpPr>
        <p:spPr>
          <a:xfrm>
            <a:off x="6355080" y="2414016"/>
            <a:ext cx="17649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642" name="Google Shape;642;p14"/>
          <p:cNvSpPr txBox="1">
            <a:spLocks noGrp="1"/>
          </p:cNvSpPr>
          <p:nvPr>
            <p:ph type="subTitle" idx="4"/>
          </p:nvPr>
        </p:nvSpPr>
        <p:spPr>
          <a:xfrm>
            <a:off x="3694176" y="2825496"/>
            <a:ext cx="1764900" cy="10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643" name="Google Shape;643;p14"/>
          <p:cNvSpPr txBox="1">
            <a:spLocks noGrp="1"/>
          </p:cNvSpPr>
          <p:nvPr>
            <p:ph type="subTitle" idx="5"/>
          </p:nvPr>
        </p:nvSpPr>
        <p:spPr>
          <a:xfrm>
            <a:off x="1024128" y="2825496"/>
            <a:ext cx="1764900" cy="10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644" name="Google Shape;644;p14"/>
          <p:cNvSpPr txBox="1">
            <a:spLocks noGrp="1"/>
          </p:cNvSpPr>
          <p:nvPr>
            <p:ph type="subTitle" idx="6"/>
          </p:nvPr>
        </p:nvSpPr>
        <p:spPr>
          <a:xfrm>
            <a:off x="6355080" y="2825496"/>
            <a:ext cx="1764900" cy="10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grpSp>
        <p:nvGrpSpPr>
          <p:cNvPr id="645" name="Google Shape;645;p14"/>
          <p:cNvGrpSpPr/>
          <p:nvPr/>
        </p:nvGrpSpPr>
        <p:grpSpPr>
          <a:xfrm>
            <a:off x="261711" y="-1158"/>
            <a:ext cx="8550326" cy="3981600"/>
            <a:chOff x="261711" y="-1158"/>
            <a:chExt cx="8550326" cy="3981600"/>
          </a:xfrm>
        </p:grpSpPr>
        <p:cxnSp>
          <p:nvCxnSpPr>
            <p:cNvPr id="646" name="Google Shape;646;p14"/>
            <p:cNvCxnSpPr/>
            <p:nvPr/>
          </p:nvCxnSpPr>
          <p:spPr>
            <a:xfrm>
              <a:off x="515925" y="-1158"/>
              <a:ext cx="0" cy="3981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7" name="Google Shape;647;p14"/>
            <p:cNvCxnSpPr/>
            <p:nvPr/>
          </p:nvCxnSpPr>
          <p:spPr>
            <a:xfrm>
              <a:off x="8666025" y="-1158"/>
              <a:ext cx="0" cy="1902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648" name="Google Shape;648;p14"/>
            <p:cNvGrpSpPr/>
            <p:nvPr/>
          </p:nvGrpSpPr>
          <p:grpSpPr>
            <a:xfrm rot="10800000">
              <a:off x="343275" y="3300779"/>
              <a:ext cx="344736" cy="345385"/>
              <a:chOff x="7353050" y="316275"/>
              <a:chExt cx="292025" cy="292575"/>
            </a:xfrm>
          </p:grpSpPr>
          <p:sp>
            <p:nvSpPr>
              <p:cNvPr id="649" name="Google Shape;649;p14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14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14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14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3" name="Google Shape;653;p14"/>
            <p:cNvGrpSpPr/>
            <p:nvPr/>
          </p:nvGrpSpPr>
          <p:grpSpPr>
            <a:xfrm rot="10800000">
              <a:off x="8520013" y="714742"/>
              <a:ext cx="292025" cy="292575"/>
              <a:chOff x="7353050" y="316275"/>
              <a:chExt cx="292025" cy="292575"/>
            </a:xfrm>
          </p:grpSpPr>
          <p:sp>
            <p:nvSpPr>
              <p:cNvPr id="654" name="Google Shape;654;p14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14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14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14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8" name="Google Shape;658;p14"/>
            <p:cNvGrpSpPr/>
            <p:nvPr/>
          </p:nvGrpSpPr>
          <p:grpSpPr>
            <a:xfrm rot="10800000">
              <a:off x="261711" y="465077"/>
              <a:ext cx="507562" cy="507984"/>
              <a:chOff x="8064275" y="887850"/>
              <a:chExt cx="581800" cy="582350"/>
            </a:xfrm>
          </p:grpSpPr>
          <p:sp>
            <p:nvSpPr>
              <p:cNvPr id="659" name="Google Shape;659;p14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14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14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14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14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14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 of text">
  <p:cSld name="CUSTOM_2"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15"/>
          <p:cNvSpPr txBox="1">
            <a:spLocks noGrp="1"/>
          </p:cNvSpPr>
          <p:nvPr>
            <p:ph type="title"/>
          </p:nvPr>
        </p:nvSpPr>
        <p:spPr>
          <a:xfrm>
            <a:off x="1568775" y="442350"/>
            <a:ext cx="6006300" cy="5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67" name="Google Shape;667;p15"/>
          <p:cNvSpPr txBox="1">
            <a:spLocks noGrp="1"/>
          </p:cNvSpPr>
          <p:nvPr>
            <p:ph type="subTitle" idx="1"/>
          </p:nvPr>
        </p:nvSpPr>
        <p:spPr>
          <a:xfrm>
            <a:off x="1709928" y="1545336"/>
            <a:ext cx="19452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668" name="Google Shape;668;p15"/>
          <p:cNvSpPr txBox="1">
            <a:spLocks noGrp="1"/>
          </p:cNvSpPr>
          <p:nvPr>
            <p:ph type="subTitle" idx="2"/>
          </p:nvPr>
        </p:nvSpPr>
        <p:spPr>
          <a:xfrm>
            <a:off x="1709928" y="1938528"/>
            <a:ext cx="19452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669" name="Google Shape;669;p15"/>
          <p:cNvSpPr txBox="1">
            <a:spLocks noGrp="1"/>
          </p:cNvSpPr>
          <p:nvPr>
            <p:ph type="subTitle" idx="3"/>
          </p:nvPr>
        </p:nvSpPr>
        <p:spPr>
          <a:xfrm>
            <a:off x="5468112" y="1545336"/>
            <a:ext cx="19476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670" name="Google Shape;670;p15"/>
          <p:cNvSpPr txBox="1">
            <a:spLocks noGrp="1"/>
          </p:cNvSpPr>
          <p:nvPr>
            <p:ph type="subTitle" idx="4"/>
          </p:nvPr>
        </p:nvSpPr>
        <p:spPr>
          <a:xfrm>
            <a:off x="5468112" y="1938528"/>
            <a:ext cx="19476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671" name="Google Shape;671;p15"/>
          <p:cNvSpPr txBox="1">
            <a:spLocks noGrp="1"/>
          </p:cNvSpPr>
          <p:nvPr>
            <p:ph type="subTitle" idx="5"/>
          </p:nvPr>
        </p:nvSpPr>
        <p:spPr>
          <a:xfrm>
            <a:off x="2825496" y="3200400"/>
            <a:ext cx="19452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672" name="Google Shape;672;p15"/>
          <p:cNvSpPr txBox="1">
            <a:spLocks noGrp="1"/>
          </p:cNvSpPr>
          <p:nvPr>
            <p:ph type="subTitle" idx="6"/>
          </p:nvPr>
        </p:nvSpPr>
        <p:spPr>
          <a:xfrm>
            <a:off x="2825496" y="3593592"/>
            <a:ext cx="19452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673" name="Google Shape;673;p15"/>
          <p:cNvSpPr txBox="1">
            <a:spLocks noGrp="1"/>
          </p:cNvSpPr>
          <p:nvPr>
            <p:ph type="subTitle" idx="7"/>
          </p:nvPr>
        </p:nvSpPr>
        <p:spPr>
          <a:xfrm>
            <a:off x="6464808" y="3200400"/>
            <a:ext cx="19935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674" name="Google Shape;674;p15"/>
          <p:cNvSpPr txBox="1">
            <a:spLocks noGrp="1"/>
          </p:cNvSpPr>
          <p:nvPr>
            <p:ph type="subTitle" idx="8"/>
          </p:nvPr>
        </p:nvSpPr>
        <p:spPr>
          <a:xfrm>
            <a:off x="6464808" y="3593592"/>
            <a:ext cx="19935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cxnSp>
        <p:nvCxnSpPr>
          <p:cNvPr id="675" name="Google Shape;675;p15"/>
          <p:cNvCxnSpPr/>
          <p:nvPr/>
        </p:nvCxnSpPr>
        <p:spPr>
          <a:xfrm rot="10800000">
            <a:off x="8109000" y="501275"/>
            <a:ext cx="737700" cy="737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6" name="Google Shape;676;p15"/>
          <p:cNvCxnSpPr/>
          <p:nvPr/>
        </p:nvCxnSpPr>
        <p:spPr>
          <a:xfrm>
            <a:off x="582475" y="282188"/>
            <a:ext cx="1212900" cy="42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7" name="Google Shape;677;p15"/>
          <p:cNvCxnSpPr/>
          <p:nvPr/>
        </p:nvCxnSpPr>
        <p:spPr>
          <a:xfrm rot="10800000" flipH="1">
            <a:off x="0" y="274188"/>
            <a:ext cx="582600" cy="654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78" name="Google Shape;678;p15"/>
          <p:cNvGrpSpPr/>
          <p:nvPr/>
        </p:nvGrpSpPr>
        <p:grpSpPr>
          <a:xfrm flipH="1">
            <a:off x="423750" y="125363"/>
            <a:ext cx="292025" cy="292575"/>
            <a:chOff x="7353050" y="316275"/>
            <a:chExt cx="292025" cy="292575"/>
          </a:xfrm>
        </p:grpSpPr>
        <p:sp>
          <p:nvSpPr>
            <p:cNvPr id="679" name="Google Shape;679;p15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5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5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5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3" name="Google Shape;683;p15"/>
          <p:cNvGrpSpPr/>
          <p:nvPr/>
        </p:nvGrpSpPr>
        <p:grpSpPr>
          <a:xfrm>
            <a:off x="1638739" y="558163"/>
            <a:ext cx="293111" cy="293388"/>
            <a:chOff x="3164039" y="430875"/>
            <a:chExt cx="293111" cy="293388"/>
          </a:xfrm>
        </p:grpSpPr>
        <p:sp>
          <p:nvSpPr>
            <p:cNvPr id="684" name="Google Shape;684;p15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5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5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5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5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5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0" name="Google Shape;690;p15"/>
          <p:cNvGrpSpPr/>
          <p:nvPr/>
        </p:nvGrpSpPr>
        <p:grpSpPr>
          <a:xfrm>
            <a:off x="1591750" y="362600"/>
            <a:ext cx="175013" cy="27000"/>
            <a:chOff x="5662375" y="212375"/>
            <a:chExt cx="175013" cy="27000"/>
          </a:xfrm>
        </p:grpSpPr>
        <p:sp>
          <p:nvSpPr>
            <p:cNvPr id="691" name="Google Shape;691;p15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5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5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694" name="Google Shape;694;p15"/>
          <p:cNvCxnSpPr/>
          <p:nvPr/>
        </p:nvCxnSpPr>
        <p:spPr>
          <a:xfrm flipH="1">
            <a:off x="8151325" y="6875"/>
            <a:ext cx="1002600" cy="494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95" name="Google Shape;695;p15"/>
          <p:cNvGrpSpPr/>
          <p:nvPr/>
        </p:nvGrpSpPr>
        <p:grpSpPr>
          <a:xfrm>
            <a:off x="7823875" y="202375"/>
            <a:ext cx="581800" cy="582350"/>
            <a:chOff x="8064275" y="887850"/>
            <a:chExt cx="581800" cy="582350"/>
          </a:xfrm>
        </p:grpSpPr>
        <p:sp>
          <p:nvSpPr>
            <p:cNvPr id="696" name="Google Shape;696;p15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5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5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5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5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5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2" name="Google Shape;702;p15"/>
          <p:cNvGrpSpPr/>
          <p:nvPr/>
        </p:nvGrpSpPr>
        <p:grpSpPr>
          <a:xfrm flipH="1">
            <a:off x="8698650" y="1117488"/>
            <a:ext cx="292025" cy="292575"/>
            <a:chOff x="7353050" y="316275"/>
            <a:chExt cx="292025" cy="292575"/>
          </a:xfrm>
        </p:grpSpPr>
        <p:sp>
          <p:nvSpPr>
            <p:cNvPr id="703" name="Google Shape;703;p15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5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5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5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7" name="Google Shape;707;p15"/>
          <p:cNvGrpSpPr/>
          <p:nvPr/>
        </p:nvGrpSpPr>
        <p:grpSpPr>
          <a:xfrm>
            <a:off x="8678350" y="1581800"/>
            <a:ext cx="175013" cy="27000"/>
            <a:chOff x="5662375" y="212375"/>
            <a:chExt cx="175013" cy="27000"/>
          </a:xfrm>
        </p:grpSpPr>
        <p:sp>
          <p:nvSpPr>
            <p:cNvPr id="708" name="Google Shape;708;p15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5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5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of text 2">
  <p:cSld name="CUSTOM_7"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2" name="Google Shape;712;p16"/>
          <p:cNvCxnSpPr/>
          <p:nvPr/>
        </p:nvCxnSpPr>
        <p:spPr>
          <a:xfrm>
            <a:off x="590450" y="4340600"/>
            <a:ext cx="670200" cy="423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13" name="Google Shape;713;p16"/>
          <p:cNvSpPr txBox="1">
            <a:spLocks noGrp="1"/>
          </p:cNvSpPr>
          <p:nvPr>
            <p:ph type="title"/>
          </p:nvPr>
        </p:nvSpPr>
        <p:spPr>
          <a:xfrm>
            <a:off x="2208175" y="342775"/>
            <a:ext cx="4727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cxnSp>
        <p:nvCxnSpPr>
          <p:cNvPr id="714" name="Google Shape;714;p16"/>
          <p:cNvCxnSpPr/>
          <p:nvPr/>
        </p:nvCxnSpPr>
        <p:spPr>
          <a:xfrm rot="10800000" flipH="1">
            <a:off x="0" y="4332550"/>
            <a:ext cx="590700" cy="663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15" name="Google Shape;715;p16"/>
          <p:cNvGrpSpPr/>
          <p:nvPr/>
        </p:nvGrpSpPr>
        <p:grpSpPr>
          <a:xfrm flipH="1">
            <a:off x="431725" y="4183775"/>
            <a:ext cx="292025" cy="292575"/>
            <a:chOff x="7353050" y="316275"/>
            <a:chExt cx="292025" cy="292575"/>
          </a:xfrm>
        </p:grpSpPr>
        <p:sp>
          <p:nvSpPr>
            <p:cNvPr id="716" name="Google Shape;716;p16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16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6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6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0" name="Google Shape;720;p16"/>
          <p:cNvGrpSpPr/>
          <p:nvPr/>
        </p:nvGrpSpPr>
        <p:grpSpPr>
          <a:xfrm>
            <a:off x="1075789" y="4604675"/>
            <a:ext cx="293111" cy="293388"/>
            <a:chOff x="3164039" y="430875"/>
            <a:chExt cx="293111" cy="293388"/>
          </a:xfrm>
        </p:grpSpPr>
        <p:sp>
          <p:nvSpPr>
            <p:cNvPr id="721" name="Google Shape;721;p16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6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6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6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6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6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727" name="Google Shape;727;p16"/>
          <p:cNvCxnSpPr/>
          <p:nvPr/>
        </p:nvCxnSpPr>
        <p:spPr>
          <a:xfrm rot="10800000">
            <a:off x="7196975" y="295100"/>
            <a:ext cx="1157100" cy="54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28" name="Google Shape;728;p16"/>
          <p:cNvCxnSpPr/>
          <p:nvPr/>
        </p:nvCxnSpPr>
        <p:spPr>
          <a:xfrm flipH="1">
            <a:off x="8354075" y="-6625"/>
            <a:ext cx="791400" cy="836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29" name="Google Shape;729;p16"/>
          <p:cNvGrpSpPr/>
          <p:nvPr/>
        </p:nvGrpSpPr>
        <p:grpSpPr>
          <a:xfrm>
            <a:off x="8064275" y="526925"/>
            <a:ext cx="581800" cy="582350"/>
            <a:chOff x="8064275" y="887850"/>
            <a:chExt cx="581800" cy="582350"/>
          </a:xfrm>
        </p:grpSpPr>
        <p:sp>
          <p:nvSpPr>
            <p:cNvPr id="730" name="Google Shape;730;p16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6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6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6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6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6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6" name="Google Shape;736;p16"/>
          <p:cNvGrpSpPr/>
          <p:nvPr/>
        </p:nvGrpSpPr>
        <p:grpSpPr>
          <a:xfrm>
            <a:off x="7033875" y="170875"/>
            <a:ext cx="292025" cy="292575"/>
            <a:chOff x="7353050" y="316275"/>
            <a:chExt cx="292025" cy="292575"/>
          </a:xfrm>
        </p:grpSpPr>
        <p:sp>
          <p:nvSpPr>
            <p:cNvPr id="737" name="Google Shape;737;p16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6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6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6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1" name="Google Shape;741;p16"/>
          <p:cNvGrpSpPr/>
          <p:nvPr/>
        </p:nvGrpSpPr>
        <p:grpSpPr>
          <a:xfrm>
            <a:off x="8757950" y="229650"/>
            <a:ext cx="175000" cy="175000"/>
            <a:chOff x="8792300" y="321275"/>
            <a:chExt cx="175000" cy="175000"/>
          </a:xfrm>
        </p:grpSpPr>
        <p:sp>
          <p:nvSpPr>
            <p:cNvPr id="742" name="Google Shape;742;p16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6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6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6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6" name="Google Shape;746;p16"/>
          <p:cNvGrpSpPr/>
          <p:nvPr/>
        </p:nvGrpSpPr>
        <p:grpSpPr>
          <a:xfrm>
            <a:off x="8490050" y="170875"/>
            <a:ext cx="175013" cy="27000"/>
            <a:chOff x="5662375" y="212375"/>
            <a:chExt cx="175013" cy="27000"/>
          </a:xfrm>
        </p:grpSpPr>
        <p:sp>
          <p:nvSpPr>
            <p:cNvPr id="747" name="Google Shape;747;p16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6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6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0" name="Google Shape;750;p16"/>
          <p:cNvGrpSpPr/>
          <p:nvPr/>
        </p:nvGrpSpPr>
        <p:grpSpPr>
          <a:xfrm>
            <a:off x="7916350" y="1124600"/>
            <a:ext cx="175013" cy="27000"/>
            <a:chOff x="5662375" y="212375"/>
            <a:chExt cx="175013" cy="27000"/>
          </a:xfrm>
        </p:grpSpPr>
        <p:sp>
          <p:nvSpPr>
            <p:cNvPr id="751" name="Google Shape;751;p16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6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6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4" name="Google Shape;754;p16"/>
          <p:cNvSpPr txBox="1">
            <a:spLocks noGrp="1"/>
          </p:cNvSpPr>
          <p:nvPr>
            <p:ph type="subTitle" idx="1"/>
          </p:nvPr>
        </p:nvSpPr>
        <p:spPr>
          <a:xfrm>
            <a:off x="6217920" y="1819656"/>
            <a:ext cx="16368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755" name="Google Shape;755;p16"/>
          <p:cNvSpPr txBox="1">
            <a:spLocks noGrp="1"/>
          </p:cNvSpPr>
          <p:nvPr>
            <p:ph type="subTitle" idx="2"/>
          </p:nvPr>
        </p:nvSpPr>
        <p:spPr>
          <a:xfrm>
            <a:off x="3749040" y="1252728"/>
            <a:ext cx="16368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756" name="Google Shape;756;p16"/>
          <p:cNvSpPr txBox="1">
            <a:spLocks noGrp="1"/>
          </p:cNvSpPr>
          <p:nvPr>
            <p:ph type="subTitle" idx="3"/>
          </p:nvPr>
        </p:nvSpPr>
        <p:spPr>
          <a:xfrm>
            <a:off x="1289304" y="1819656"/>
            <a:ext cx="16368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757" name="Google Shape;757;p16"/>
          <p:cNvSpPr txBox="1">
            <a:spLocks noGrp="1"/>
          </p:cNvSpPr>
          <p:nvPr>
            <p:ph type="subTitle" idx="4"/>
          </p:nvPr>
        </p:nvSpPr>
        <p:spPr>
          <a:xfrm>
            <a:off x="6217920" y="2139696"/>
            <a:ext cx="1636800" cy="8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58" name="Google Shape;758;p16"/>
          <p:cNvSpPr txBox="1">
            <a:spLocks noGrp="1"/>
          </p:cNvSpPr>
          <p:nvPr>
            <p:ph type="subTitle" idx="5"/>
          </p:nvPr>
        </p:nvSpPr>
        <p:spPr>
          <a:xfrm>
            <a:off x="3749040" y="1581912"/>
            <a:ext cx="1636800" cy="8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759" name="Google Shape;759;p16"/>
          <p:cNvSpPr txBox="1">
            <a:spLocks noGrp="1"/>
          </p:cNvSpPr>
          <p:nvPr>
            <p:ph type="subTitle" idx="6"/>
          </p:nvPr>
        </p:nvSpPr>
        <p:spPr>
          <a:xfrm>
            <a:off x="1289304" y="2139696"/>
            <a:ext cx="1636800" cy="8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 of text">
  <p:cSld name="CUSTOM_8"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17"/>
          <p:cNvSpPr txBox="1">
            <a:spLocks noGrp="1"/>
          </p:cNvSpPr>
          <p:nvPr>
            <p:ph type="title"/>
          </p:nvPr>
        </p:nvSpPr>
        <p:spPr>
          <a:xfrm>
            <a:off x="3090672" y="338328"/>
            <a:ext cx="29628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62" name="Google Shape;762;p17"/>
          <p:cNvSpPr txBox="1">
            <a:spLocks noGrp="1"/>
          </p:cNvSpPr>
          <p:nvPr>
            <p:ph type="subTitle" idx="1"/>
          </p:nvPr>
        </p:nvSpPr>
        <p:spPr>
          <a:xfrm>
            <a:off x="1522425" y="1588336"/>
            <a:ext cx="1764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763" name="Google Shape;763;p17"/>
          <p:cNvSpPr txBox="1">
            <a:spLocks noGrp="1"/>
          </p:cNvSpPr>
          <p:nvPr>
            <p:ph type="subTitle" idx="2"/>
          </p:nvPr>
        </p:nvSpPr>
        <p:spPr>
          <a:xfrm>
            <a:off x="1522425" y="1928169"/>
            <a:ext cx="17649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764" name="Google Shape;764;p17"/>
          <p:cNvSpPr txBox="1">
            <a:spLocks noGrp="1"/>
          </p:cNvSpPr>
          <p:nvPr>
            <p:ph type="subTitle" idx="3"/>
          </p:nvPr>
        </p:nvSpPr>
        <p:spPr>
          <a:xfrm>
            <a:off x="3689552" y="1588336"/>
            <a:ext cx="17649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765" name="Google Shape;765;p17"/>
          <p:cNvSpPr txBox="1">
            <a:spLocks noGrp="1"/>
          </p:cNvSpPr>
          <p:nvPr>
            <p:ph type="subTitle" idx="4"/>
          </p:nvPr>
        </p:nvSpPr>
        <p:spPr>
          <a:xfrm>
            <a:off x="3689552" y="1928169"/>
            <a:ext cx="17649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766" name="Google Shape;766;p17"/>
          <p:cNvSpPr txBox="1">
            <a:spLocks noGrp="1"/>
          </p:cNvSpPr>
          <p:nvPr>
            <p:ph type="subTitle" idx="5"/>
          </p:nvPr>
        </p:nvSpPr>
        <p:spPr>
          <a:xfrm>
            <a:off x="5856675" y="1588336"/>
            <a:ext cx="1764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767" name="Google Shape;767;p17"/>
          <p:cNvSpPr txBox="1">
            <a:spLocks noGrp="1"/>
          </p:cNvSpPr>
          <p:nvPr>
            <p:ph type="subTitle" idx="6"/>
          </p:nvPr>
        </p:nvSpPr>
        <p:spPr>
          <a:xfrm>
            <a:off x="5856675" y="1928169"/>
            <a:ext cx="17649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768" name="Google Shape;768;p17"/>
          <p:cNvSpPr txBox="1">
            <a:spLocks noGrp="1"/>
          </p:cNvSpPr>
          <p:nvPr>
            <p:ph type="subTitle" idx="7"/>
          </p:nvPr>
        </p:nvSpPr>
        <p:spPr>
          <a:xfrm>
            <a:off x="1522425" y="3215958"/>
            <a:ext cx="1764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769" name="Google Shape;769;p17"/>
          <p:cNvSpPr txBox="1">
            <a:spLocks noGrp="1"/>
          </p:cNvSpPr>
          <p:nvPr>
            <p:ph type="subTitle" idx="8"/>
          </p:nvPr>
        </p:nvSpPr>
        <p:spPr>
          <a:xfrm>
            <a:off x="1522425" y="3556017"/>
            <a:ext cx="1764900" cy="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770" name="Google Shape;770;p17"/>
          <p:cNvSpPr txBox="1">
            <a:spLocks noGrp="1"/>
          </p:cNvSpPr>
          <p:nvPr>
            <p:ph type="subTitle" idx="9"/>
          </p:nvPr>
        </p:nvSpPr>
        <p:spPr>
          <a:xfrm>
            <a:off x="3597450" y="3215961"/>
            <a:ext cx="1949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771" name="Google Shape;771;p17"/>
          <p:cNvSpPr txBox="1">
            <a:spLocks noGrp="1"/>
          </p:cNvSpPr>
          <p:nvPr>
            <p:ph type="subTitle" idx="13"/>
          </p:nvPr>
        </p:nvSpPr>
        <p:spPr>
          <a:xfrm>
            <a:off x="3597500" y="3556017"/>
            <a:ext cx="1949100" cy="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772" name="Google Shape;772;p17"/>
          <p:cNvSpPr txBox="1">
            <a:spLocks noGrp="1"/>
          </p:cNvSpPr>
          <p:nvPr>
            <p:ph type="subTitle" idx="14"/>
          </p:nvPr>
        </p:nvSpPr>
        <p:spPr>
          <a:xfrm>
            <a:off x="5856675" y="3215958"/>
            <a:ext cx="1764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773" name="Google Shape;773;p17"/>
          <p:cNvSpPr txBox="1">
            <a:spLocks noGrp="1"/>
          </p:cNvSpPr>
          <p:nvPr>
            <p:ph type="subTitle" idx="15"/>
          </p:nvPr>
        </p:nvSpPr>
        <p:spPr>
          <a:xfrm>
            <a:off x="5856675" y="3556017"/>
            <a:ext cx="1764900" cy="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cxnSp>
        <p:nvCxnSpPr>
          <p:cNvPr id="774" name="Google Shape;774;p17"/>
          <p:cNvCxnSpPr/>
          <p:nvPr/>
        </p:nvCxnSpPr>
        <p:spPr>
          <a:xfrm>
            <a:off x="2904283" y="4513075"/>
            <a:ext cx="1133100" cy="306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5" name="Google Shape;775;p17"/>
          <p:cNvCxnSpPr/>
          <p:nvPr/>
        </p:nvCxnSpPr>
        <p:spPr>
          <a:xfrm rot="10800000" flipH="1">
            <a:off x="1562083" y="4492325"/>
            <a:ext cx="1342200" cy="315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6" name="Google Shape;776;p17"/>
          <p:cNvCxnSpPr/>
          <p:nvPr/>
        </p:nvCxnSpPr>
        <p:spPr>
          <a:xfrm>
            <a:off x="259558" y="4408000"/>
            <a:ext cx="1332000" cy="392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7" name="Google Shape;777;p17"/>
          <p:cNvCxnSpPr/>
          <p:nvPr/>
        </p:nvCxnSpPr>
        <p:spPr>
          <a:xfrm>
            <a:off x="-6867" y="3993550"/>
            <a:ext cx="273900" cy="407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78" name="Google Shape;778;p17"/>
          <p:cNvGrpSpPr/>
          <p:nvPr/>
        </p:nvGrpSpPr>
        <p:grpSpPr>
          <a:xfrm flipH="1">
            <a:off x="1278333" y="4513075"/>
            <a:ext cx="581800" cy="582350"/>
            <a:chOff x="8064275" y="887850"/>
            <a:chExt cx="581800" cy="582350"/>
          </a:xfrm>
        </p:grpSpPr>
        <p:sp>
          <p:nvSpPr>
            <p:cNvPr id="779" name="Google Shape;779;p17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7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7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7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7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7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5" name="Google Shape;785;p17"/>
          <p:cNvGrpSpPr/>
          <p:nvPr/>
        </p:nvGrpSpPr>
        <p:grpSpPr>
          <a:xfrm flipH="1">
            <a:off x="2747608" y="4340463"/>
            <a:ext cx="292025" cy="292575"/>
            <a:chOff x="7353050" y="316275"/>
            <a:chExt cx="292025" cy="292575"/>
          </a:xfrm>
        </p:grpSpPr>
        <p:sp>
          <p:nvSpPr>
            <p:cNvPr id="786" name="Google Shape;786;p17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7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7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7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0" name="Google Shape;790;p17"/>
          <p:cNvGrpSpPr/>
          <p:nvPr/>
        </p:nvGrpSpPr>
        <p:grpSpPr>
          <a:xfrm flipH="1">
            <a:off x="171308" y="4315025"/>
            <a:ext cx="175000" cy="175000"/>
            <a:chOff x="8792300" y="321275"/>
            <a:chExt cx="175000" cy="175000"/>
          </a:xfrm>
        </p:grpSpPr>
        <p:sp>
          <p:nvSpPr>
            <p:cNvPr id="791" name="Google Shape;791;p17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7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7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7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5" name="Google Shape;795;p17"/>
          <p:cNvGrpSpPr/>
          <p:nvPr/>
        </p:nvGrpSpPr>
        <p:grpSpPr>
          <a:xfrm>
            <a:off x="3873197" y="4657550"/>
            <a:ext cx="293111" cy="293388"/>
            <a:chOff x="3164039" y="430875"/>
            <a:chExt cx="293111" cy="293388"/>
          </a:xfrm>
        </p:grpSpPr>
        <p:sp>
          <p:nvSpPr>
            <p:cNvPr id="796" name="Google Shape;796;p17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7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7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7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7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7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2" name="Google Shape;802;p17"/>
          <p:cNvGrpSpPr/>
          <p:nvPr/>
        </p:nvGrpSpPr>
        <p:grpSpPr>
          <a:xfrm flipH="1">
            <a:off x="242270" y="4142425"/>
            <a:ext cx="175013" cy="27000"/>
            <a:chOff x="5662375" y="212375"/>
            <a:chExt cx="175013" cy="27000"/>
          </a:xfrm>
        </p:grpSpPr>
        <p:sp>
          <p:nvSpPr>
            <p:cNvPr id="803" name="Google Shape;803;p1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806" name="Google Shape;806;p17"/>
          <p:cNvCxnSpPr/>
          <p:nvPr/>
        </p:nvCxnSpPr>
        <p:spPr>
          <a:xfrm rot="10800000">
            <a:off x="5995050" y="226600"/>
            <a:ext cx="1504500" cy="224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07" name="Google Shape;807;p17"/>
          <p:cNvCxnSpPr/>
          <p:nvPr/>
        </p:nvCxnSpPr>
        <p:spPr>
          <a:xfrm rot="10800000">
            <a:off x="7512925" y="457850"/>
            <a:ext cx="829500" cy="743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08" name="Google Shape;808;p17"/>
          <p:cNvCxnSpPr/>
          <p:nvPr/>
        </p:nvCxnSpPr>
        <p:spPr>
          <a:xfrm flipH="1">
            <a:off x="8348975" y="-6625"/>
            <a:ext cx="796500" cy="1188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809" name="Google Shape;809;p17"/>
          <p:cNvGrpSpPr/>
          <p:nvPr/>
        </p:nvGrpSpPr>
        <p:grpSpPr>
          <a:xfrm>
            <a:off x="8064275" y="1040250"/>
            <a:ext cx="581800" cy="582350"/>
            <a:chOff x="8064275" y="887850"/>
            <a:chExt cx="581800" cy="582350"/>
          </a:xfrm>
        </p:grpSpPr>
        <p:sp>
          <p:nvSpPr>
            <p:cNvPr id="810" name="Google Shape;810;p17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17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7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7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7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7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6" name="Google Shape;816;p17"/>
          <p:cNvGrpSpPr/>
          <p:nvPr/>
        </p:nvGrpSpPr>
        <p:grpSpPr>
          <a:xfrm>
            <a:off x="7353050" y="316275"/>
            <a:ext cx="292025" cy="292575"/>
            <a:chOff x="7353050" y="316275"/>
            <a:chExt cx="292025" cy="292575"/>
          </a:xfrm>
        </p:grpSpPr>
        <p:sp>
          <p:nvSpPr>
            <p:cNvPr id="817" name="Google Shape;817;p17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7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7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7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1" name="Google Shape;821;p17"/>
          <p:cNvGrpSpPr/>
          <p:nvPr/>
        </p:nvGrpSpPr>
        <p:grpSpPr>
          <a:xfrm>
            <a:off x="8792300" y="321275"/>
            <a:ext cx="175000" cy="175000"/>
            <a:chOff x="8792300" y="321275"/>
            <a:chExt cx="175000" cy="175000"/>
          </a:xfrm>
        </p:grpSpPr>
        <p:sp>
          <p:nvSpPr>
            <p:cNvPr id="822" name="Google Shape;822;p17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7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7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7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6" name="Google Shape;826;p17"/>
          <p:cNvSpPr/>
          <p:nvPr/>
        </p:nvSpPr>
        <p:spPr>
          <a:xfrm>
            <a:off x="5829305" y="68707"/>
            <a:ext cx="288614" cy="288337"/>
          </a:xfrm>
          <a:custGeom>
            <a:avLst/>
            <a:gdLst/>
            <a:ahLst/>
            <a:cxnLst/>
            <a:rect l="l" t="t" r="r" b="b"/>
            <a:pathLst>
              <a:path w="22915" h="22893" extrusionOk="0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17"/>
          <p:cNvSpPr/>
          <p:nvPr/>
        </p:nvSpPr>
        <p:spPr>
          <a:xfrm>
            <a:off x="5827050" y="66175"/>
            <a:ext cx="293111" cy="293388"/>
          </a:xfrm>
          <a:custGeom>
            <a:avLst/>
            <a:gdLst/>
            <a:ahLst/>
            <a:cxnLst/>
            <a:rect l="l" t="t" r="r" b="b"/>
            <a:pathLst>
              <a:path w="23272" h="23294" extrusionOk="0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17"/>
          <p:cNvSpPr/>
          <p:nvPr/>
        </p:nvSpPr>
        <p:spPr>
          <a:xfrm>
            <a:off x="5865794" y="105209"/>
            <a:ext cx="215626" cy="215337"/>
          </a:xfrm>
          <a:custGeom>
            <a:avLst/>
            <a:gdLst/>
            <a:ahLst/>
            <a:cxnLst/>
            <a:rect l="l" t="t" r="r" b="b"/>
            <a:pathLst>
              <a:path w="17120" h="17097" extrusionOk="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17"/>
          <p:cNvSpPr/>
          <p:nvPr/>
        </p:nvSpPr>
        <p:spPr>
          <a:xfrm>
            <a:off x="5863552" y="102677"/>
            <a:ext cx="220123" cy="220400"/>
          </a:xfrm>
          <a:custGeom>
            <a:avLst/>
            <a:gdLst/>
            <a:ahLst/>
            <a:cxnLst/>
            <a:rect l="l" t="t" r="r" b="b"/>
            <a:pathLst>
              <a:path w="17477" h="17499" extrusionOk="0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17"/>
          <p:cNvSpPr/>
          <p:nvPr/>
        </p:nvSpPr>
        <p:spPr>
          <a:xfrm>
            <a:off x="5905382" y="144784"/>
            <a:ext cx="136177" cy="136177"/>
          </a:xfrm>
          <a:custGeom>
            <a:avLst/>
            <a:gdLst/>
            <a:ahLst/>
            <a:cxnLst/>
            <a:rect l="l" t="t" r="r" b="b"/>
            <a:pathLst>
              <a:path w="10812" h="10812" extrusionOk="0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17"/>
          <p:cNvSpPr/>
          <p:nvPr/>
        </p:nvSpPr>
        <p:spPr>
          <a:xfrm>
            <a:off x="5903140" y="142542"/>
            <a:ext cx="140951" cy="140674"/>
          </a:xfrm>
          <a:custGeom>
            <a:avLst/>
            <a:gdLst/>
            <a:ahLst/>
            <a:cxnLst/>
            <a:rect l="l" t="t" r="r" b="b"/>
            <a:pathLst>
              <a:path w="11191" h="11169" extrusionOk="0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2" name="Google Shape;832;p17"/>
          <p:cNvGrpSpPr/>
          <p:nvPr/>
        </p:nvGrpSpPr>
        <p:grpSpPr>
          <a:xfrm>
            <a:off x="8490050" y="170875"/>
            <a:ext cx="175013" cy="27000"/>
            <a:chOff x="5662375" y="212375"/>
            <a:chExt cx="175013" cy="27000"/>
          </a:xfrm>
        </p:grpSpPr>
        <p:sp>
          <p:nvSpPr>
            <p:cNvPr id="833" name="Google Shape;833;p1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6" name="Google Shape;836;p17"/>
          <p:cNvGrpSpPr/>
          <p:nvPr/>
        </p:nvGrpSpPr>
        <p:grpSpPr>
          <a:xfrm>
            <a:off x="8678350" y="1658000"/>
            <a:ext cx="175013" cy="27000"/>
            <a:chOff x="5662375" y="212375"/>
            <a:chExt cx="175013" cy="27000"/>
          </a:xfrm>
        </p:grpSpPr>
        <p:sp>
          <p:nvSpPr>
            <p:cNvPr id="837" name="Google Shape;837;p1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9"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9"/>
          <p:cNvSpPr txBox="1">
            <a:spLocks noGrp="1"/>
          </p:cNvSpPr>
          <p:nvPr>
            <p:ph type="title"/>
          </p:nvPr>
        </p:nvSpPr>
        <p:spPr>
          <a:xfrm>
            <a:off x="2105425" y="384048"/>
            <a:ext cx="4937700" cy="107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4800"/>
            </a:lvl9pPr>
          </a:lstStyle>
          <a:p>
            <a:endParaRPr/>
          </a:p>
        </p:txBody>
      </p:sp>
      <p:sp>
        <p:nvSpPr>
          <p:cNvPr id="913" name="Google Shape;913;p19"/>
          <p:cNvSpPr txBox="1">
            <a:spLocks noGrp="1"/>
          </p:cNvSpPr>
          <p:nvPr>
            <p:ph type="subTitle" idx="1"/>
          </p:nvPr>
        </p:nvSpPr>
        <p:spPr>
          <a:xfrm>
            <a:off x="3017520" y="1709928"/>
            <a:ext cx="3099900" cy="14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914" name="Google Shape;914;p19"/>
          <p:cNvSpPr txBox="1"/>
          <p:nvPr/>
        </p:nvSpPr>
        <p:spPr>
          <a:xfrm>
            <a:off x="2489375" y="3664200"/>
            <a:ext cx="4161600" cy="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CREDITS:</a:t>
            </a:r>
            <a:r>
              <a:rPr lang="en" sz="11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This presentation template was created by </a:t>
            </a:r>
            <a:r>
              <a:rPr lang="en" sz="1100">
                <a:solidFill>
                  <a:schemeClr val="accent1"/>
                </a:solidFill>
                <a:uFill>
                  <a:noFill/>
                </a:u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, including icons by </a:t>
            </a:r>
            <a:r>
              <a:rPr lang="en" sz="1100">
                <a:solidFill>
                  <a:schemeClr val="accent1"/>
                </a:solidFill>
                <a:uFill>
                  <a:noFill/>
                </a:u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, infographics &amp; images by </a:t>
            </a:r>
            <a:r>
              <a:rPr lang="en" sz="1100">
                <a:solidFill>
                  <a:schemeClr val="accent1"/>
                </a:solidFill>
                <a:uFill>
                  <a:noFill/>
                </a:u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1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and illustrations by </a:t>
            </a:r>
            <a:r>
              <a:rPr lang="en" sz="1100">
                <a:solidFill>
                  <a:schemeClr val="accent1"/>
                </a:solidFill>
                <a:uFill>
                  <a:noFill/>
                </a:u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Stories</a:t>
            </a:r>
            <a:endParaRPr>
              <a:solidFill>
                <a:schemeClr val="dk2"/>
              </a:solidFill>
              <a:latin typeface="Barlow Semi Condensed Medium"/>
              <a:ea typeface="Barlow Semi Condensed Medium"/>
              <a:cs typeface="Barlow Semi Condensed Medium"/>
              <a:sym typeface="Barlow Semi Condensed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cxnSp>
        <p:nvCxnSpPr>
          <p:cNvPr id="915" name="Google Shape;915;p19"/>
          <p:cNvCxnSpPr/>
          <p:nvPr/>
        </p:nvCxnSpPr>
        <p:spPr>
          <a:xfrm rot="5400000">
            <a:off x="7269708" y="3324550"/>
            <a:ext cx="1133100" cy="306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6" name="Google Shape;916;p19"/>
          <p:cNvCxnSpPr/>
          <p:nvPr/>
        </p:nvCxnSpPr>
        <p:spPr>
          <a:xfrm rot="-5400000" flipH="1">
            <a:off x="7181408" y="2082400"/>
            <a:ext cx="1342200" cy="315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7" name="Google Shape;917;p19"/>
          <p:cNvCxnSpPr/>
          <p:nvPr/>
        </p:nvCxnSpPr>
        <p:spPr>
          <a:xfrm rot="5400000">
            <a:off x="7232433" y="736375"/>
            <a:ext cx="1332000" cy="392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8" name="Google Shape;918;p19"/>
          <p:cNvCxnSpPr/>
          <p:nvPr/>
        </p:nvCxnSpPr>
        <p:spPr>
          <a:xfrm rot="5400000">
            <a:off x="8168433" y="-66600"/>
            <a:ext cx="273900" cy="407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919" name="Google Shape;919;p19"/>
          <p:cNvGrpSpPr/>
          <p:nvPr/>
        </p:nvGrpSpPr>
        <p:grpSpPr>
          <a:xfrm rot="5400000" flipH="1">
            <a:off x="7407333" y="1284925"/>
            <a:ext cx="581800" cy="582350"/>
            <a:chOff x="8064275" y="887850"/>
            <a:chExt cx="581800" cy="582350"/>
          </a:xfrm>
        </p:grpSpPr>
        <p:sp>
          <p:nvSpPr>
            <p:cNvPr id="920" name="Google Shape;920;p19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9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9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9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9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9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19"/>
          <p:cNvGrpSpPr/>
          <p:nvPr/>
        </p:nvGrpSpPr>
        <p:grpSpPr>
          <a:xfrm rot="5400000" flipH="1">
            <a:off x="7869720" y="2754200"/>
            <a:ext cx="292025" cy="292575"/>
            <a:chOff x="7353050" y="316275"/>
            <a:chExt cx="292025" cy="292575"/>
          </a:xfrm>
        </p:grpSpPr>
        <p:sp>
          <p:nvSpPr>
            <p:cNvPr id="927" name="Google Shape;927;p19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9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19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19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1" name="Google Shape;931;p19"/>
          <p:cNvGrpSpPr/>
          <p:nvPr/>
        </p:nvGrpSpPr>
        <p:grpSpPr>
          <a:xfrm rot="5400000" flipH="1">
            <a:off x="8012458" y="178175"/>
            <a:ext cx="175000" cy="175000"/>
            <a:chOff x="8792300" y="321275"/>
            <a:chExt cx="175000" cy="175000"/>
          </a:xfrm>
        </p:grpSpPr>
        <p:sp>
          <p:nvSpPr>
            <p:cNvPr id="932" name="Google Shape;932;p19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19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9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19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6" name="Google Shape;936;p19"/>
          <p:cNvGrpSpPr/>
          <p:nvPr/>
        </p:nvGrpSpPr>
        <p:grpSpPr>
          <a:xfrm rot="5400000">
            <a:off x="7551683" y="3879926"/>
            <a:ext cx="293111" cy="293388"/>
            <a:chOff x="3164039" y="430875"/>
            <a:chExt cx="293111" cy="293388"/>
          </a:xfrm>
        </p:grpSpPr>
        <p:sp>
          <p:nvSpPr>
            <p:cNvPr id="937" name="Google Shape;937;p19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9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9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9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9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9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3" name="Google Shape;943;p19"/>
          <p:cNvGrpSpPr/>
          <p:nvPr/>
        </p:nvGrpSpPr>
        <p:grpSpPr>
          <a:xfrm rot="5400000" flipH="1">
            <a:off x="8259052" y="323144"/>
            <a:ext cx="175013" cy="27000"/>
            <a:chOff x="5662375" y="212375"/>
            <a:chExt cx="175013" cy="27000"/>
          </a:xfrm>
        </p:grpSpPr>
        <p:sp>
          <p:nvSpPr>
            <p:cNvPr id="944" name="Google Shape;944;p1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1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947" name="Google Shape;947;p19"/>
          <p:cNvCxnSpPr/>
          <p:nvPr/>
        </p:nvCxnSpPr>
        <p:spPr>
          <a:xfrm rot="5400000" flipH="1">
            <a:off x="740850" y="2598325"/>
            <a:ext cx="1672500" cy="12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8" name="Google Shape;948;p19"/>
          <p:cNvCxnSpPr/>
          <p:nvPr/>
        </p:nvCxnSpPr>
        <p:spPr>
          <a:xfrm rot="-5400000">
            <a:off x="847100" y="3554000"/>
            <a:ext cx="829500" cy="743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9" name="Google Shape;949;p19"/>
          <p:cNvCxnSpPr/>
          <p:nvPr/>
        </p:nvCxnSpPr>
        <p:spPr>
          <a:xfrm rot="5400000" flipH="1">
            <a:off x="1105775" y="4151250"/>
            <a:ext cx="796500" cy="1188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950" name="Google Shape;950;p19"/>
          <p:cNvGrpSpPr/>
          <p:nvPr/>
        </p:nvGrpSpPr>
        <p:grpSpPr>
          <a:xfrm rot="5400000">
            <a:off x="621475" y="4062025"/>
            <a:ext cx="581800" cy="582350"/>
            <a:chOff x="8064275" y="887850"/>
            <a:chExt cx="581800" cy="582350"/>
          </a:xfrm>
        </p:grpSpPr>
        <p:sp>
          <p:nvSpPr>
            <p:cNvPr id="951" name="Google Shape;951;p19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19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19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19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9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19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7" name="Google Shape;957;p19"/>
          <p:cNvGrpSpPr/>
          <p:nvPr/>
        </p:nvGrpSpPr>
        <p:grpSpPr>
          <a:xfrm rot="5400000">
            <a:off x="1482825" y="3350800"/>
            <a:ext cx="292025" cy="292575"/>
            <a:chOff x="7353050" y="316275"/>
            <a:chExt cx="292025" cy="292575"/>
          </a:xfrm>
        </p:grpSpPr>
        <p:sp>
          <p:nvSpPr>
            <p:cNvPr id="958" name="Google Shape;958;p19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19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19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19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2" name="Google Shape;962;p19"/>
          <p:cNvGrpSpPr/>
          <p:nvPr/>
        </p:nvGrpSpPr>
        <p:grpSpPr>
          <a:xfrm rot="5400000">
            <a:off x="1595125" y="4790325"/>
            <a:ext cx="175000" cy="175000"/>
            <a:chOff x="8792300" y="321275"/>
            <a:chExt cx="175000" cy="175000"/>
          </a:xfrm>
        </p:grpSpPr>
        <p:sp>
          <p:nvSpPr>
            <p:cNvPr id="963" name="Google Shape;963;p19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19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19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19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7" name="Google Shape;967;p19"/>
          <p:cNvSpPr/>
          <p:nvPr/>
        </p:nvSpPr>
        <p:spPr>
          <a:xfrm rot="5400000">
            <a:off x="1377117" y="1688743"/>
            <a:ext cx="288614" cy="288337"/>
          </a:xfrm>
          <a:custGeom>
            <a:avLst/>
            <a:gdLst/>
            <a:ahLst/>
            <a:cxnLst/>
            <a:rect l="l" t="t" r="r" b="b"/>
            <a:pathLst>
              <a:path w="22915" h="22893" extrusionOk="0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19"/>
          <p:cNvSpPr/>
          <p:nvPr/>
        </p:nvSpPr>
        <p:spPr>
          <a:xfrm rot="5400000">
            <a:off x="1374876" y="1686211"/>
            <a:ext cx="293111" cy="293388"/>
          </a:xfrm>
          <a:custGeom>
            <a:avLst/>
            <a:gdLst/>
            <a:ahLst/>
            <a:cxnLst/>
            <a:rect l="l" t="t" r="r" b="b"/>
            <a:pathLst>
              <a:path w="23272" h="23294" extrusionOk="0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19"/>
          <p:cNvSpPr/>
          <p:nvPr/>
        </p:nvSpPr>
        <p:spPr>
          <a:xfrm rot="5400000">
            <a:off x="1413610" y="1725239"/>
            <a:ext cx="215626" cy="215337"/>
          </a:xfrm>
          <a:custGeom>
            <a:avLst/>
            <a:gdLst/>
            <a:ahLst/>
            <a:cxnLst/>
            <a:rect l="l" t="t" r="r" b="b"/>
            <a:pathLst>
              <a:path w="17120" h="17097" extrusionOk="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" name="Google Shape;970;p19"/>
          <p:cNvSpPr/>
          <p:nvPr/>
        </p:nvSpPr>
        <p:spPr>
          <a:xfrm rot="5400000">
            <a:off x="1411362" y="1722714"/>
            <a:ext cx="220123" cy="220400"/>
          </a:xfrm>
          <a:custGeom>
            <a:avLst/>
            <a:gdLst/>
            <a:ahLst/>
            <a:cxnLst/>
            <a:rect l="l" t="t" r="r" b="b"/>
            <a:pathLst>
              <a:path w="17477" h="17499" extrusionOk="0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19"/>
          <p:cNvSpPr/>
          <p:nvPr/>
        </p:nvSpPr>
        <p:spPr>
          <a:xfrm rot="5400000">
            <a:off x="1453339" y="1764682"/>
            <a:ext cx="136177" cy="136177"/>
          </a:xfrm>
          <a:custGeom>
            <a:avLst/>
            <a:gdLst/>
            <a:ahLst/>
            <a:cxnLst/>
            <a:rect l="l" t="t" r="r" b="b"/>
            <a:pathLst>
              <a:path w="10812" h="10812" extrusionOk="0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19"/>
          <p:cNvSpPr/>
          <p:nvPr/>
        </p:nvSpPr>
        <p:spPr>
          <a:xfrm rot="5400000">
            <a:off x="1450946" y="1762579"/>
            <a:ext cx="140951" cy="140674"/>
          </a:xfrm>
          <a:custGeom>
            <a:avLst/>
            <a:gdLst/>
            <a:ahLst/>
            <a:cxnLst/>
            <a:rect l="l" t="t" r="r" b="b"/>
            <a:pathLst>
              <a:path w="11191" h="11169" extrusionOk="0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3" name="Google Shape;973;p19"/>
          <p:cNvGrpSpPr/>
          <p:nvPr/>
        </p:nvGrpSpPr>
        <p:grpSpPr>
          <a:xfrm rot="5400000">
            <a:off x="1701119" y="1515381"/>
            <a:ext cx="175013" cy="27000"/>
            <a:chOff x="5662375" y="212375"/>
            <a:chExt cx="175013" cy="27000"/>
          </a:xfrm>
        </p:grpSpPr>
        <p:sp>
          <p:nvSpPr>
            <p:cNvPr id="974" name="Google Shape;974;p1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7" name="Google Shape;977;p19"/>
          <p:cNvGrpSpPr/>
          <p:nvPr/>
        </p:nvGrpSpPr>
        <p:grpSpPr>
          <a:xfrm rot="5400000">
            <a:off x="1819519" y="4562081"/>
            <a:ext cx="175013" cy="27000"/>
            <a:chOff x="5662375" y="212375"/>
            <a:chExt cx="175013" cy="27000"/>
          </a:xfrm>
        </p:grpSpPr>
        <p:sp>
          <p:nvSpPr>
            <p:cNvPr id="978" name="Google Shape;978;p1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1" name="Google Shape;981;p19"/>
          <p:cNvGrpSpPr/>
          <p:nvPr/>
        </p:nvGrpSpPr>
        <p:grpSpPr>
          <a:xfrm rot="5400000">
            <a:off x="408594" y="4140781"/>
            <a:ext cx="175013" cy="27000"/>
            <a:chOff x="5662375" y="212375"/>
            <a:chExt cx="175013" cy="27000"/>
          </a:xfrm>
        </p:grpSpPr>
        <p:sp>
          <p:nvSpPr>
            <p:cNvPr id="982" name="Google Shape;982;p1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ighlighted numbers">
  <p:cSld name="CUSTOM_11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20"/>
          <p:cNvSpPr txBox="1">
            <a:spLocks noGrp="1"/>
          </p:cNvSpPr>
          <p:nvPr>
            <p:ph type="title" hasCustomPrompt="1"/>
          </p:nvPr>
        </p:nvSpPr>
        <p:spPr>
          <a:xfrm>
            <a:off x="2825496" y="704088"/>
            <a:ext cx="3483900" cy="56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87" name="Google Shape;987;p20"/>
          <p:cNvSpPr txBox="1">
            <a:spLocks noGrp="1"/>
          </p:cNvSpPr>
          <p:nvPr>
            <p:ph type="subTitle" idx="1"/>
          </p:nvPr>
        </p:nvSpPr>
        <p:spPr>
          <a:xfrm>
            <a:off x="2825496" y="1225296"/>
            <a:ext cx="34839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988" name="Google Shape;988;p20"/>
          <p:cNvSpPr txBox="1">
            <a:spLocks noGrp="1"/>
          </p:cNvSpPr>
          <p:nvPr>
            <p:ph type="title" idx="2" hasCustomPrompt="1"/>
          </p:nvPr>
        </p:nvSpPr>
        <p:spPr>
          <a:xfrm>
            <a:off x="2825496" y="2185416"/>
            <a:ext cx="3483900" cy="56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89" name="Google Shape;989;p20"/>
          <p:cNvSpPr txBox="1">
            <a:spLocks noGrp="1"/>
          </p:cNvSpPr>
          <p:nvPr>
            <p:ph type="subTitle" idx="3"/>
          </p:nvPr>
        </p:nvSpPr>
        <p:spPr>
          <a:xfrm>
            <a:off x="2825496" y="2697480"/>
            <a:ext cx="34839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990" name="Google Shape;990;p20"/>
          <p:cNvSpPr txBox="1">
            <a:spLocks noGrp="1"/>
          </p:cNvSpPr>
          <p:nvPr>
            <p:ph type="title" idx="4" hasCustomPrompt="1"/>
          </p:nvPr>
        </p:nvSpPr>
        <p:spPr>
          <a:xfrm>
            <a:off x="2825496" y="3648456"/>
            <a:ext cx="3483900" cy="56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91" name="Google Shape;991;p20"/>
          <p:cNvSpPr txBox="1">
            <a:spLocks noGrp="1"/>
          </p:cNvSpPr>
          <p:nvPr>
            <p:ph type="subTitle" idx="5"/>
          </p:nvPr>
        </p:nvSpPr>
        <p:spPr>
          <a:xfrm>
            <a:off x="2834640" y="4169664"/>
            <a:ext cx="34839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cxnSp>
        <p:nvCxnSpPr>
          <p:cNvPr id="992" name="Google Shape;992;p20"/>
          <p:cNvCxnSpPr/>
          <p:nvPr/>
        </p:nvCxnSpPr>
        <p:spPr>
          <a:xfrm rot="5400000">
            <a:off x="7269708" y="3324550"/>
            <a:ext cx="1133100" cy="306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3" name="Google Shape;993;p20"/>
          <p:cNvCxnSpPr/>
          <p:nvPr/>
        </p:nvCxnSpPr>
        <p:spPr>
          <a:xfrm rot="-5400000" flipH="1">
            <a:off x="7181408" y="2082400"/>
            <a:ext cx="1342200" cy="315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4" name="Google Shape;994;p20"/>
          <p:cNvCxnSpPr/>
          <p:nvPr/>
        </p:nvCxnSpPr>
        <p:spPr>
          <a:xfrm rot="5400000">
            <a:off x="7232433" y="736375"/>
            <a:ext cx="1332000" cy="392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5" name="Google Shape;995;p20"/>
          <p:cNvCxnSpPr/>
          <p:nvPr/>
        </p:nvCxnSpPr>
        <p:spPr>
          <a:xfrm rot="5400000">
            <a:off x="8168433" y="-66600"/>
            <a:ext cx="273900" cy="407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996" name="Google Shape;996;p20"/>
          <p:cNvGrpSpPr/>
          <p:nvPr/>
        </p:nvGrpSpPr>
        <p:grpSpPr>
          <a:xfrm rot="5400000" flipH="1">
            <a:off x="7407333" y="1284925"/>
            <a:ext cx="581800" cy="582350"/>
            <a:chOff x="8064275" y="887850"/>
            <a:chExt cx="581800" cy="582350"/>
          </a:xfrm>
        </p:grpSpPr>
        <p:sp>
          <p:nvSpPr>
            <p:cNvPr id="997" name="Google Shape;997;p20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0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0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0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0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0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" name="Google Shape;1003;p20"/>
          <p:cNvGrpSpPr/>
          <p:nvPr/>
        </p:nvGrpSpPr>
        <p:grpSpPr>
          <a:xfrm rot="5400000" flipH="1">
            <a:off x="7869720" y="2754200"/>
            <a:ext cx="292025" cy="292575"/>
            <a:chOff x="7353050" y="316275"/>
            <a:chExt cx="292025" cy="292575"/>
          </a:xfrm>
        </p:grpSpPr>
        <p:sp>
          <p:nvSpPr>
            <p:cNvPr id="1004" name="Google Shape;1004;p20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0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0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0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8" name="Google Shape;1008;p20"/>
          <p:cNvGrpSpPr/>
          <p:nvPr/>
        </p:nvGrpSpPr>
        <p:grpSpPr>
          <a:xfrm rot="5400000" flipH="1">
            <a:off x="8012458" y="178175"/>
            <a:ext cx="175000" cy="175000"/>
            <a:chOff x="8792300" y="321275"/>
            <a:chExt cx="175000" cy="175000"/>
          </a:xfrm>
        </p:grpSpPr>
        <p:sp>
          <p:nvSpPr>
            <p:cNvPr id="1009" name="Google Shape;1009;p20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0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0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0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3" name="Google Shape;1013;p20"/>
          <p:cNvGrpSpPr/>
          <p:nvPr/>
        </p:nvGrpSpPr>
        <p:grpSpPr>
          <a:xfrm rot="5400000">
            <a:off x="7551683" y="3879926"/>
            <a:ext cx="293111" cy="293388"/>
            <a:chOff x="3164039" y="430875"/>
            <a:chExt cx="293111" cy="293388"/>
          </a:xfrm>
        </p:grpSpPr>
        <p:sp>
          <p:nvSpPr>
            <p:cNvPr id="1014" name="Google Shape;1014;p20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0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0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0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0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0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0" name="Google Shape;1020;p20"/>
          <p:cNvGrpSpPr/>
          <p:nvPr/>
        </p:nvGrpSpPr>
        <p:grpSpPr>
          <a:xfrm rot="5400000" flipH="1">
            <a:off x="8259052" y="323144"/>
            <a:ext cx="175013" cy="27000"/>
            <a:chOff x="5662375" y="212375"/>
            <a:chExt cx="175013" cy="27000"/>
          </a:xfrm>
        </p:grpSpPr>
        <p:sp>
          <p:nvSpPr>
            <p:cNvPr id="1021" name="Google Shape;1021;p20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0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0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024" name="Google Shape;1024;p20"/>
          <p:cNvCxnSpPr/>
          <p:nvPr/>
        </p:nvCxnSpPr>
        <p:spPr>
          <a:xfrm rot="5400000" flipH="1">
            <a:off x="740850" y="2598325"/>
            <a:ext cx="1672500" cy="12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5" name="Google Shape;1025;p20"/>
          <p:cNvCxnSpPr/>
          <p:nvPr/>
        </p:nvCxnSpPr>
        <p:spPr>
          <a:xfrm rot="-5400000">
            <a:off x="847100" y="3554000"/>
            <a:ext cx="829500" cy="743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6" name="Google Shape;1026;p20"/>
          <p:cNvCxnSpPr/>
          <p:nvPr/>
        </p:nvCxnSpPr>
        <p:spPr>
          <a:xfrm rot="5400000" flipH="1">
            <a:off x="1105775" y="4151250"/>
            <a:ext cx="796500" cy="1188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027" name="Google Shape;1027;p20"/>
          <p:cNvGrpSpPr/>
          <p:nvPr/>
        </p:nvGrpSpPr>
        <p:grpSpPr>
          <a:xfrm rot="5400000">
            <a:off x="621475" y="4062025"/>
            <a:ext cx="581800" cy="582350"/>
            <a:chOff x="8064275" y="887850"/>
            <a:chExt cx="581800" cy="582350"/>
          </a:xfrm>
        </p:grpSpPr>
        <p:sp>
          <p:nvSpPr>
            <p:cNvPr id="1028" name="Google Shape;1028;p20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0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0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0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0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0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4" name="Google Shape;1034;p20"/>
          <p:cNvGrpSpPr/>
          <p:nvPr/>
        </p:nvGrpSpPr>
        <p:grpSpPr>
          <a:xfrm rot="5400000">
            <a:off x="1482825" y="3350800"/>
            <a:ext cx="292025" cy="292575"/>
            <a:chOff x="7353050" y="316275"/>
            <a:chExt cx="292025" cy="292575"/>
          </a:xfrm>
        </p:grpSpPr>
        <p:sp>
          <p:nvSpPr>
            <p:cNvPr id="1035" name="Google Shape;1035;p20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0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0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0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9" name="Google Shape;1039;p20"/>
          <p:cNvGrpSpPr/>
          <p:nvPr/>
        </p:nvGrpSpPr>
        <p:grpSpPr>
          <a:xfrm rot="5400000">
            <a:off x="1595125" y="4790325"/>
            <a:ext cx="175000" cy="175000"/>
            <a:chOff x="8792300" y="321275"/>
            <a:chExt cx="175000" cy="175000"/>
          </a:xfrm>
        </p:grpSpPr>
        <p:sp>
          <p:nvSpPr>
            <p:cNvPr id="1040" name="Google Shape;1040;p20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0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0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0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4" name="Google Shape;1044;p20"/>
          <p:cNvSpPr/>
          <p:nvPr/>
        </p:nvSpPr>
        <p:spPr>
          <a:xfrm rot="5400000">
            <a:off x="1377117" y="1688743"/>
            <a:ext cx="288614" cy="288337"/>
          </a:xfrm>
          <a:custGeom>
            <a:avLst/>
            <a:gdLst/>
            <a:ahLst/>
            <a:cxnLst/>
            <a:rect l="l" t="t" r="r" b="b"/>
            <a:pathLst>
              <a:path w="22915" h="22893" extrusionOk="0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20"/>
          <p:cNvSpPr/>
          <p:nvPr/>
        </p:nvSpPr>
        <p:spPr>
          <a:xfrm rot="5400000">
            <a:off x="1374876" y="1686211"/>
            <a:ext cx="293111" cy="293388"/>
          </a:xfrm>
          <a:custGeom>
            <a:avLst/>
            <a:gdLst/>
            <a:ahLst/>
            <a:cxnLst/>
            <a:rect l="l" t="t" r="r" b="b"/>
            <a:pathLst>
              <a:path w="23272" h="23294" extrusionOk="0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20"/>
          <p:cNvSpPr/>
          <p:nvPr/>
        </p:nvSpPr>
        <p:spPr>
          <a:xfrm rot="5400000">
            <a:off x="1413610" y="1725239"/>
            <a:ext cx="215626" cy="215337"/>
          </a:xfrm>
          <a:custGeom>
            <a:avLst/>
            <a:gdLst/>
            <a:ahLst/>
            <a:cxnLst/>
            <a:rect l="l" t="t" r="r" b="b"/>
            <a:pathLst>
              <a:path w="17120" h="17097" extrusionOk="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20"/>
          <p:cNvSpPr/>
          <p:nvPr/>
        </p:nvSpPr>
        <p:spPr>
          <a:xfrm rot="5400000">
            <a:off x="1411362" y="1722714"/>
            <a:ext cx="220123" cy="220400"/>
          </a:xfrm>
          <a:custGeom>
            <a:avLst/>
            <a:gdLst/>
            <a:ahLst/>
            <a:cxnLst/>
            <a:rect l="l" t="t" r="r" b="b"/>
            <a:pathLst>
              <a:path w="17477" h="17499" extrusionOk="0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20"/>
          <p:cNvSpPr/>
          <p:nvPr/>
        </p:nvSpPr>
        <p:spPr>
          <a:xfrm rot="5400000">
            <a:off x="1453339" y="1764682"/>
            <a:ext cx="136177" cy="136177"/>
          </a:xfrm>
          <a:custGeom>
            <a:avLst/>
            <a:gdLst/>
            <a:ahLst/>
            <a:cxnLst/>
            <a:rect l="l" t="t" r="r" b="b"/>
            <a:pathLst>
              <a:path w="10812" h="10812" extrusionOk="0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20"/>
          <p:cNvSpPr/>
          <p:nvPr/>
        </p:nvSpPr>
        <p:spPr>
          <a:xfrm rot="5400000">
            <a:off x="1450946" y="1762579"/>
            <a:ext cx="140951" cy="140674"/>
          </a:xfrm>
          <a:custGeom>
            <a:avLst/>
            <a:gdLst/>
            <a:ahLst/>
            <a:cxnLst/>
            <a:rect l="l" t="t" r="r" b="b"/>
            <a:pathLst>
              <a:path w="11191" h="11169" extrusionOk="0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0" name="Google Shape;1050;p20"/>
          <p:cNvGrpSpPr/>
          <p:nvPr/>
        </p:nvGrpSpPr>
        <p:grpSpPr>
          <a:xfrm rot="5400000">
            <a:off x="1701119" y="1515381"/>
            <a:ext cx="175013" cy="27000"/>
            <a:chOff x="5662375" y="212375"/>
            <a:chExt cx="175013" cy="27000"/>
          </a:xfrm>
        </p:grpSpPr>
        <p:sp>
          <p:nvSpPr>
            <p:cNvPr id="1051" name="Google Shape;1051;p20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0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0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4" name="Google Shape;1054;p20"/>
          <p:cNvGrpSpPr/>
          <p:nvPr/>
        </p:nvGrpSpPr>
        <p:grpSpPr>
          <a:xfrm rot="5400000">
            <a:off x="1819519" y="4562081"/>
            <a:ext cx="175013" cy="27000"/>
            <a:chOff x="5662375" y="212375"/>
            <a:chExt cx="175013" cy="27000"/>
          </a:xfrm>
        </p:grpSpPr>
        <p:sp>
          <p:nvSpPr>
            <p:cNvPr id="1055" name="Google Shape;1055;p20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0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0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8" name="Google Shape;1058;p20"/>
          <p:cNvGrpSpPr/>
          <p:nvPr/>
        </p:nvGrpSpPr>
        <p:grpSpPr>
          <a:xfrm rot="5400000">
            <a:off x="408594" y="4140781"/>
            <a:ext cx="175013" cy="27000"/>
            <a:chOff x="5662375" y="212375"/>
            <a:chExt cx="175013" cy="27000"/>
          </a:xfrm>
        </p:grpSpPr>
        <p:sp>
          <p:nvSpPr>
            <p:cNvPr id="1059" name="Google Shape;1059;p20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0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0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of text 3">
  <p:cSld name="CUSTOM_13"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p21"/>
          <p:cNvSpPr txBox="1">
            <a:spLocks noGrp="1"/>
          </p:cNvSpPr>
          <p:nvPr>
            <p:ph type="title"/>
          </p:nvPr>
        </p:nvSpPr>
        <p:spPr>
          <a:xfrm>
            <a:off x="2962656" y="338328"/>
            <a:ext cx="3218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1064" name="Google Shape;1064;p21"/>
          <p:cNvGrpSpPr/>
          <p:nvPr/>
        </p:nvGrpSpPr>
        <p:grpSpPr>
          <a:xfrm>
            <a:off x="261711" y="-1158"/>
            <a:ext cx="8550326" cy="3981600"/>
            <a:chOff x="261711" y="-1158"/>
            <a:chExt cx="8550326" cy="3981600"/>
          </a:xfrm>
        </p:grpSpPr>
        <p:cxnSp>
          <p:nvCxnSpPr>
            <p:cNvPr id="1065" name="Google Shape;1065;p21"/>
            <p:cNvCxnSpPr/>
            <p:nvPr/>
          </p:nvCxnSpPr>
          <p:spPr>
            <a:xfrm>
              <a:off x="515925" y="-1158"/>
              <a:ext cx="0" cy="3981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6" name="Google Shape;1066;p21"/>
            <p:cNvCxnSpPr/>
            <p:nvPr/>
          </p:nvCxnSpPr>
          <p:spPr>
            <a:xfrm>
              <a:off x="8666025" y="-1158"/>
              <a:ext cx="0" cy="1902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67" name="Google Shape;1067;p21"/>
            <p:cNvGrpSpPr/>
            <p:nvPr/>
          </p:nvGrpSpPr>
          <p:grpSpPr>
            <a:xfrm rot="10800000">
              <a:off x="343275" y="3300779"/>
              <a:ext cx="344736" cy="345385"/>
              <a:chOff x="7353050" y="316275"/>
              <a:chExt cx="292025" cy="292575"/>
            </a:xfrm>
          </p:grpSpPr>
          <p:sp>
            <p:nvSpPr>
              <p:cNvPr id="1068" name="Google Shape;1068;p21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21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21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21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2" name="Google Shape;1072;p21"/>
            <p:cNvGrpSpPr/>
            <p:nvPr/>
          </p:nvGrpSpPr>
          <p:grpSpPr>
            <a:xfrm rot="10800000">
              <a:off x="8520013" y="714742"/>
              <a:ext cx="292025" cy="292575"/>
              <a:chOff x="7353050" y="316275"/>
              <a:chExt cx="292025" cy="292575"/>
            </a:xfrm>
          </p:grpSpPr>
          <p:sp>
            <p:nvSpPr>
              <p:cNvPr id="1073" name="Google Shape;1073;p21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21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21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21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7" name="Google Shape;1077;p21"/>
            <p:cNvGrpSpPr/>
            <p:nvPr/>
          </p:nvGrpSpPr>
          <p:grpSpPr>
            <a:xfrm rot="10800000">
              <a:off x="261711" y="465077"/>
              <a:ext cx="507562" cy="507984"/>
              <a:chOff x="8064275" y="887850"/>
              <a:chExt cx="581800" cy="582350"/>
            </a:xfrm>
          </p:grpSpPr>
          <p:sp>
            <p:nvSpPr>
              <p:cNvPr id="1078" name="Google Shape;1078;p21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21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21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21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21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21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84" name="Google Shape;1084;p21"/>
          <p:cNvSpPr txBox="1">
            <a:spLocks noGrp="1"/>
          </p:cNvSpPr>
          <p:nvPr>
            <p:ph type="subTitle" idx="1"/>
          </p:nvPr>
        </p:nvSpPr>
        <p:spPr>
          <a:xfrm>
            <a:off x="1408175" y="1035279"/>
            <a:ext cx="218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1085" name="Google Shape;1085;p21"/>
          <p:cNvSpPr txBox="1">
            <a:spLocks noGrp="1"/>
          </p:cNvSpPr>
          <p:nvPr>
            <p:ph type="subTitle" idx="2"/>
          </p:nvPr>
        </p:nvSpPr>
        <p:spPr>
          <a:xfrm>
            <a:off x="1408175" y="1336956"/>
            <a:ext cx="2184000" cy="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1086" name="Google Shape;1086;p21"/>
          <p:cNvSpPr txBox="1">
            <a:spLocks noGrp="1"/>
          </p:cNvSpPr>
          <p:nvPr>
            <p:ph type="subTitle" idx="3"/>
          </p:nvPr>
        </p:nvSpPr>
        <p:spPr>
          <a:xfrm>
            <a:off x="1408175" y="2309476"/>
            <a:ext cx="21840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1087" name="Google Shape;1087;p21"/>
          <p:cNvSpPr txBox="1">
            <a:spLocks noGrp="1"/>
          </p:cNvSpPr>
          <p:nvPr>
            <p:ph type="subTitle" idx="4"/>
          </p:nvPr>
        </p:nvSpPr>
        <p:spPr>
          <a:xfrm>
            <a:off x="1408175" y="2609979"/>
            <a:ext cx="2184000" cy="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1088" name="Google Shape;1088;p21"/>
          <p:cNvSpPr txBox="1">
            <a:spLocks noGrp="1"/>
          </p:cNvSpPr>
          <p:nvPr>
            <p:ph type="subTitle" idx="5"/>
          </p:nvPr>
        </p:nvSpPr>
        <p:spPr>
          <a:xfrm>
            <a:off x="1408175" y="3587645"/>
            <a:ext cx="218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1089" name="Google Shape;1089;p21"/>
          <p:cNvSpPr txBox="1">
            <a:spLocks noGrp="1"/>
          </p:cNvSpPr>
          <p:nvPr>
            <p:ph type="subTitle" idx="6"/>
          </p:nvPr>
        </p:nvSpPr>
        <p:spPr>
          <a:xfrm>
            <a:off x="1408175" y="3889317"/>
            <a:ext cx="2184000" cy="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of text 4">
  <p:cSld name="CUSTOM_14"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1" name="Google Shape;1091;p22"/>
          <p:cNvCxnSpPr/>
          <p:nvPr/>
        </p:nvCxnSpPr>
        <p:spPr>
          <a:xfrm>
            <a:off x="590450" y="4340600"/>
            <a:ext cx="670200" cy="423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92" name="Google Shape;1092;p22"/>
          <p:cNvSpPr txBox="1">
            <a:spLocks noGrp="1"/>
          </p:cNvSpPr>
          <p:nvPr>
            <p:ph type="title"/>
          </p:nvPr>
        </p:nvSpPr>
        <p:spPr>
          <a:xfrm>
            <a:off x="2208175" y="342775"/>
            <a:ext cx="4727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cxnSp>
        <p:nvCxnSpPr>
          <p:cNvPr id="1093" name="Google Shape;1093;p22"/>
          <p:cNvCxnSpPr/>
          <p:nvPr/>
        </p:nvCxnSpPr>
        <p:spPr>
          <a:xfrm rot="10800000" flipH="1">
            <a:off x="0" y="4332550"/>
            <a:ext cx="590700" cy="66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094" name="Google Shape;1094;p22"/>
          <p:cNvGrpSpPr/>
          <p:nvPr/>
        </p:nvGrpSpPr>
        <p:grpSpPr>
          <a:xfrm flipH="1">
            <a:off x="431725" y="4183775"/>
            <a:ext cx="292025" cy="292575"/>
            <a:chOff x="7353050" y="316275"/>
            <a:chExt cx="292025" cy="292575"/>
          </a:xfrm>
        </p:grpSpPr>
        <p:sp>
          <p:nvSpPr>
            <p:cNvPr id="1095" name="Google Shape;1095;p22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2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2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2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9" name="Google Shape;1099;p22"/>
          <p:cNvGrpSpPr/>
          <p:nvPr/>
        </p:nvGrpSpPr>
        <p:grpSpPr>
          <a:xfrm>
            <a:off x="1075789" y="4604675"/>
            <a:ext cx="293111" cy="293388"/>
            <a:chOff x="3164039" y="430875"/>
            <a:chExt cx="293111" cy="293388"/>
          </a:xfrm>
        </p:grpSpPr>
        <p:sp>
          <p:nvSpPr>
            <p:cNvPr id="1100" name="Google Shape;1100;p22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2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2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2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2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2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106" name="Google Shape;1106;p22"/>
          <p:cNvCxnSpPr/>
          <p:nvPr/>
        </p:nvCxnSpPr>
        <p:spPr>
          <a:xfrm rot="10800000">
            <a:off x="7196975" y="295100"/>
            <a:ext cx="1157100" cy="54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7" name="Google Shape;1107;p22"/>
          <p:cNvCxnSpPr/>
          <p:nvPr/>
        </p:nvCxnSpPr>
        <p:spPr>
          <a:xfrm flipH="1">
            <a:off x="8354075" y="-6625"/>
            <a:ext cx="791400" cy="836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08" name="Google Shape;1108;p22"/>
          <p:cNvGrpSpPr/>
          <p:nvPr/>
        </p:nvGrpSpPr>
        <p:grpSpPr>
          <a:xfrm>
            <a:off x="8064275" y="526925"/>
            <a:ext cx="581800" cy="582350"/>
            <a:chOff x="8064275" y="887850"/>
            <a:chExt cx="581800" cy="582350"/>
          </a:xfrm>
        </p:grpSpPr>
        <p:sp>
          <p:nvSpPr>
            <p:cNvPr id="1109" name="Google Shape;1109;p22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2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2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2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2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2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5" name="Google Shape;1115;p22"/>
          <p:cNvGrpSpPr/>
          <p:nvPr/>
        </p:nvGrpSpPr>
        <p:grpSpPr>
          <a:xfrm>
            <a:off x="7033875" y="170875"/>
            <a:ext cx="292025" cy="292575"/>
            <a:chOff x="7353050" y="316275"/>
            <a:chExt cx="292025" cy="292575"/>
          </a:xfrm>
        </p:grpSpPr>
        <p:sp>
          <p:nvSpPr>
            <p:cNvPr id="1116" name="Google Shape;1116;p22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2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2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2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0" name="Google Shape;1120;p22"/>
          <p:cNvGrpSpPr/>
          <p:nvPr/>
        </p:nvGrpSpPr>
        <p:grpSpPr>
          <a:xfrm>
            <a:off x="8757950" y="229650"/>
            <a:ext cx="175000" cy="175000"/>
            <a:chOff x="8792300" y="321275"/>
            <a:chExt cx="175000" cy="175000"/>
          </a:xfrm>
        </p:grpSpPr>
        <p:sp>
          <p:nvSpPr>
            <p:cNvPr id="1121" name="Google Shape;1121;p22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2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2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2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5" name="Google Shape;1125;p22"/>
          <p:cNvGrpSpPr/>
          <p:nvPr/>
        </p:nvGrpSpPr>
        <p:grpSpPr>
          <a:xfrm>
            <a:off x="8490050" y="170875"/>
            <a:ext cx="175013" cy="27000"/>
            <a:chOff x="5662375" y="212375"/>
            <a:chExt cx="175013" cy="27000"/>
          </a:xfrm>
        </p:grpSpPr>
        <p:sp>
          <p:nvSpPr>
            <p:cNvPr id="1126" name="Google Shape;1126;p22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2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2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9" name="Google Shape;1129;p22"/>
          <p:cNvGrpSpPr/>
          <p:nvPr/>
        </p:nvGrpSpPr>
        <p:grpSpPr>
          <a:xfrm>
            <a:off x="7916350" y="1124600"/>
            <a:ext cx="175013" cy="27000"/>
            <a:chOff x="5662375" y="212375"/>
            <a:chExt cx="175013" cy="27000"/>
          </a:xfrm>
        </p:grpSpPr>
        <p:sp>
          <p:nvSpPr>
            <p:cNvPr id="1130" name="Google Shape;1130;p22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2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2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3" name="Google Shape;1133;p22"/>
          <p:cNvSpPr txBox="1">
            <a:spLocks noGrp="1"/>
          </p:cNvSpPr>
          <p:nvPr>
            <p:ph type="subTitle" idx="1"/>
          </p:nvPr>
        </p:nvSpPr>
        <p:spPr>
          <a:xfrm>
            <a:off x="5641848" y="2743200"/>
            <a:ext cx="18654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1134" name="Google Shape;1134;p22"/>
          <p:cNvSpPr txBox="1">
            <a:spLocks noGrp="1"/>
          </p:cNvSpPr>
          <p:nvPr>
            <p:ph type="subTitle" idx="2"/>
          </p:nvPr>
        </p:nvSpPr>
        <p:spPr>
          <a:xfrm>
            <a:off x="3639312" y="1636776"/>
            <a:ext cx="18654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1135" name="Google Shape;1135;p22"/>
          <p:cNvSpPr txBox="1">
            <a:spLocks noGrp="1"/>
          </p:cNvSpPr>
          <p:nvPr>
            <p:ph type="subTitle" idx="3"/>
          </p:nvPr>
        </p:nvSpPr>
        <p:spPr>
          <a:xfrm>
            <a:off x="1636776" y="2249424"/>
            <a:ext cx="18654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1136" name="Google Shape;1136;p22"/>
          <p:cNvSpPr txBox="1">
            <a:spLocks noGrp="1"/>
          </p:cNvSpPr>
          <p:nvPr>
            <p:ph type="subTitle" idx="4"/>
          </p:nvPr>
        </p:nvSpPr>
        <p:spPr>
          <a:xfrm>
            <a:off x="5641848" y="3081528"/>
            <a:ext cx="18654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1137" name="Google Shape;1137;p22"/>
          <p:cNvSpPr txBox="1">
            <a:spLocks noGrp="1"/>
          </p:cNvSpPr>
          <p:nvPr>
            <p:ph type="subTitle" idx="5"/>
          </p:nvPr>
        </p:nvSpPr>
        <p:spPr>
          <a:xfrm>
            <a:off x="3639312" y="1975104"/>
            <a:ext cx="18654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1138" name="Google Shape;1138;p22"/>
          <p:cNvSpPr txBox="1">
            <a:spLocks noGrp="1"/>
          </p:cNvSpPr>
          <p:nvPr>
            <p:ph type="subTitle" idx="6"/>
          </p:nvPr>
        </p:nvSpPr>
        <p:spPr>
          <a:xfrm>
            <a:off x="1636776" y="2596896"/>
            <a:ext cx="18654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5"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24"/>
          <p:cNvSpPr txBox="1">
            <a:spLocks noGrp="1"/>
          </p:cNvSpPr>
          <p:nvPr>
            <p:ph type="title"/>
          </p:nvPr>
        </p:nvSpPr>
        <p:spPr>
          <a:xfrm>
            <a:off x="723750" y="526925"/>
            <a:ext cx="769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cxnSp>
        <p:nvCxnSpPr>
          <p:cNvPr id="1185" name="Google Shape;1185;p24"/>
          <p:cNvCxnSpPr/>
          <p:nvPr/>
        </p:nvCxnSpPr>
        <p:spPr>
          <a:xfrm>
            <a:off x="590450" y="4340600"/>
            <a:ext cx="670200" cy="423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86" name="Google Shape;1186;p24"/>
          <p:cNvCxnSpPr/>
          <p:nvPr/>
        </p:nvCxnSpPr>
        <p:spPr>
          <a:xfrm rot="10800000" flipH="1">
            <a:off x="0" y="4332550"/>
            <a:ext cx="590700" cy="663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87" name="Google Shape;1187;p24"/>
          <p:cNvGrpSpPr/>
          <p:nvPr/>
        </p:nvGrpSpPr>
        <p:grpSpPr>
          <a:xfrm flipH="1">
            <a:off x="431725" y="4183775"/>
            <a:ext cx="292025" cy="292575"/>
            <a:chOff x="7353050" y="316275"/>
            <a:chExt cx="292025" cy="292575"/>
          </a:xfrm>
        </p:grpSpPr>
        <p:sp>
          <p:nvSpPr>
            <p:cNvPr id="1188" name="Google Shape;1188;p24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4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4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4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2" name="Google Shape;1192;p24"/>
          <p:cNvGrpSpPr/>
          <p:nvPr/>
        </p:nvGrpSpPr>
        <p:grpSpPr>
          <a:xfrm>
            <a:off x="1075789" y="4604675"/>
            <a:ext cx="293111" cy="293388"/>
            <a:chOff x="3164039" y="430875"/>
            <a:chExt cx="293111" cy="293388"/>
          </a:xfrm>
        </p:grpSpPr>
        <p:sp>
          <p:nvSpPr>
            <p:cNvPr id="1193" name="Google Shape;1193;p24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4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4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4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4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4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199" name="Google Shape;1199;p24"/>
          <p:cNvCxnSpPr/>
          <p:nvPr/>
        </p:nvCxnSpPr>
        <p:spPr>
          <a:xfrm rot="10800000">
            <a:off x="7196975" y="295100"/>
            <a:ext cx="1157100" cy="54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00" name="Google Shape;1200;p24"/>
          <p:cNvCxnSpPr/>
          <p:nvPr/>
        </p:nvCxnSpPr>
        <p:spPr>
          <a:xfrm flipH="1">
            <a:off x="8354075" y="-6625"/>
            <a:ext cx="791400" cy="836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01" name="Google Shape;1201;p24"/>
          <p:cNvGrpSpPr/>
          <p:nvPr/>
        </p:nvGrpSpPr>
        <p:grpSpPr>
          <a:xfrm>
            <a:off x="8064275" y="526925"/>
            <a:ext cx="581800" cy="582350"/>
            <a:chOff x="8064275" y="887850"/>
            <a:chExt cx="581800" cy="582350"/>
          </a:xfrm>
        </p:grpSpPr>
        <p:sp>
          <p:nvSpPr>
            <p:cNvPr id="1202" name="Google Shape;1202;p24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4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4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4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4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4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8" name="Google Shape;1208;p24"/>
          <p:cNvGrpSpPr/>
          <p:nvPr/>
        </p:nvGrpSpPr>
        <p:grpSpPr>
          <a:xfrm>
            <a:off x="7033875" y="170875"/>
            <a:ext cx="292025" cy="292575"/>
            <a:chOff x="7353050" y="316275"/>
            <a:chExt cx="292025" cy="292575"/>
          </a:xfrm>
        </p:grpSpPr>
        <p:sp>
          <p:nvSpPr>
            <p:cNvPr id="1209" name="Google Shape;1209;p24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4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4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4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3" name="Google Shape;1213;p24"/>
          <p:cNvGrpSpPr/>
          <p:nvPr/>
        </p:nvGrpSpPr>
        <p:grpSpPr>
          <a:xfrm>
            <a:off x="8757950" y="229650"/>
            <a:ext cx="175000" cy="175000"/>
            <a:chOff x="8792300" y="321275"/>
            <a:chExt cx="175000" cy="175000"/>
          </a:xfrm>
        </p:grpSpPr>
        <p:sp>
          <p:nvSpPr>
            <p:cNvPr id="1214" name="Google Shape;1214;p24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4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4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4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8" name="Google Shape;1218;p24"/>
          <p:cNvGrpSpPr/>
          <p:nvPr/>
        </p:nvGrpSpPr>
        <p:grpSpPr>
          <a:xfrm>
            <a:off x="8490050" y="170875"/>
            <a:ext cx="175013" cy="27000"/>
            <a:chOff x="5662375" y="212375"/>
            <a:chExt cx="175013" cy="27000"/>
          </a:xfrm>
        </p:grpSpPr>
        <p:sp>
          <p:nvSpPr>
            <p:cNvPr id="1219" name="Google Shape;1219;p24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4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4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2" name="Google Shape;1222;p24"/>
          <p:cNvGrpSpPr/>
          <p:nvPr/>
        </p:nvGrpSpPr>
        <p:grpSpPr>
          <a:xfrm>
            <a:off x="7916350" y="1124600"/>
            <a:ext cx="175013" cy="27000"/>
            <a:chOff x="5662375" y="212375"/>
            <a:chExt cx="175013" cy="27000"/>
          </a:xfrm>
        </p:grpSpPr>
        <p:sp>
          <p:nvSpPr>
            <p:cNvPr id="1223" name="Google Shape;1223;p24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4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4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6">
    <p:spTree>
      <p:nvGrpSpPr>
        <p:cNvPr id="1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p25"/>
          <p:cNvSpPr txBox="1">
            <a:spLocks noGrp="1"/>
          </p:cNvSpPr>
          <p:nvPr>
            <p:ph type="title"/>
          </p:nvPr>
        </p:nvSpPr>
        <p:spPr>
          <a:xfrm>
            <a:off x="896100" y="1984450"/>
            <a:ext cx="3457200" cy="12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cxnSp>
        <p:nvCxnSpPr>
          <p:cNvPr id="1228" name="Google Shape;1228;p25"/>
          <p:cNvCxnSpPr/>
          <p:nvPr/>
        </p:nvCxnSpPr>
        <p:spPr>
          <a:xfrm>
            <a:off x="1645925" y="523125"/>
            <a:ext cx="1672500" cy="12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9" name="Google Shape;1229;p25"/>
          <p:cNvCxnSpPr/>
          <p:nvPr/>
        </p:nvCxnSpPr>
        <p:spPr>
          <a:xfrm rot="10800000" flipH="1">
            <a:off x="803050" y="529675"/>
            <a:ext cx="829500" cy="743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0" name="Google Shape;1230;p25"/>
          <p:cNvCxnSpPr/>
          <p:nvPr/>
        </p:nvCxnSpPr>
        <p:spPr>
          <a:xfrm>
            <a:off x="0" y="65200"/>
            <a:ext cx="796500" cy="1188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31" name="Google Shape;1231;p25"/>
          <p:cNvGrpSpPr/>
          <p:nvPr/>
        </p:nvGrpSpPr>
        <p:grpSpPr>
          <a:xfrm flipH="1">
            <a:off x="499400" y="959675"/>
            <a:ext cx="581800" cy="582350"/>
            <a:chOff x="8064275" y="887850"/>
            <a:chExt cx="581800" cy="582350"/>
          </a:xfrm>
        </p:grpSpPr>
        <p:sp>
          <p:nvSpPr>
            <p:cNvPr id="1232" name="Google Shape;1232;p25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5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5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5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5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5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8" name="Google Shape;1238;p25"/>
          <p:cNvGrpSpPr/>
          <p:nvPr/>
        </p:nvGrpSpPr>
        <p:grpSpPr>
          <a:xfrm flipH="1">
            <a:off x="1500400" y="388100"/>
            <a:ext cx="292025" cy="292575"/>
            <a:chOff x="7353050" y="316275"/>
            <a:chExt cx="292025" cy="292575"/>
          </a:xfrm>
        </p:grpSpPr>
        <p:sp>
          <p:nvSpPr>
            <p:cNvPr id="1239" name="Google Shape;1239;p25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5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5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5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3" name="Google Shape;1243;p25"/>
          <p:cNvSpPr/>
          <p:nvPr/>
        </p:nvSpPr>
        <p:spPr>
          <a:xfrm flipH="1">
            <a:off x="3166281" y="497632"/>
            <a:ext cx="288614" cy="288337"/>
          </a:xfrm>
          <a:custGeom>
            <a:avLst/>
            <a:gdLst/>
            <a:ahLst/>
            <a:cxnLst/>
            <a:rect l="l" t="t" r="r" b="b"/>
            <a:pathLst>
              <a:path w="22915" h="22893" extrusionOk="0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Google Shape;1244;p25"/>
          <p:cNvSpPr/>
          <p:nvPr/>
        </p:nvSpPr>
        <p:spPr>
          <a:xfrm flipH="1">
            <a:off x="3164039" y="495100"/>
            <a:ext cx="293111" cy="293388"/>
          </a:xfrm>
          <a:custGeom>
            <a:avLst/>
            <a:gdLst/>
            <a:ahLst/>
            <a:cxnLst/>
            <a:rect l="l" t="t" r="r" b="b"/>
            <a:pathLst>
              <a:path w="23272" h="23294" extrusionOk="0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25"/>
          <p:cNvSpPr/>
          <p:nvPr/>
        </p:nvSpPr>
        <p:spPr>
          <a:xfrm flipH="1">
            <a:off x="3202780" y="534134"/>
            <a:ext cx="215626" cy="215337"/>
          </a:xfrm>
          <a:custGeom>
            <a:avLst/>
            <a:gdLst/>
            <a:ahLst/>
            <a:cxnLst/>
            <a:rect l="l" t="t" r="r" b="b"/>
            <a:pathLst>
              <a:path w="17120" h="17097" extrusionOk="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25"/>
          <p:cNvSpPr/>
          <p:nvPr/>
        </p:nvSpPr>
        <p:spPr>
          <a:xfrm flipH="1">
            <a:off x="3200525" y="531602"/>
            <a:ext cx="220123" cy="220400"/>
          </a:xfrm>
          <a:custGeom>
            <a:avLst/>
            <a:gdLst/>
            <a:ahLst/>
            <a:cxnLst/>
            <a:rect l="l" t="t" r="r" b="b"/>
            <a:pathLst>
              <a:path w="17477" h="17499" extrusionOk="0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25"/>
          <p:cNvSpPr/>
          <p:nvPr/>
        </p:nvSpPr>
        <p:spPr>
          <a:xfrm flipH="1">
            <a:off x="3242641" y="573709"/>
            <a:ext cx="136177" cy="136177"/>
          </a:xfrm>
          <a:custGeom>
            <a:avLst/>
            <a:gdLst/>
            <a:ahLst/>
            <a:cxnLst/>
            <a:rect l="l" t="t" r="r" b="b"/>
            <a:pathLst>
              <a:path w="10812" h="10812" extrusionOk="0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25"/>
          <p:cNvSpPr/>
          <p:nvPr/>
        </p:nvSpPr>
        <p:spPr>
          <a:xfrm flipH="1">
            <a:off x="3240109" y="571467"/>
            <a:ext cx="140951" cy="140674"/>
          </a:xfrm>
          <a:custGeom>
            <a:avLst/>
            <a:gdLst/>
            <a:ahLst/>
            <a:cxnLst/>
            <a:rect l="l" t="t" r="r" b="b"/>
            <a:pathLst>
              <a:path w="11191" h="11169" extrusionOk="0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9" name="Google Shape;1249;p25"/>
          <p:cNvGrpSpPr/>
          <p:nvPr/>
        </p:nvGrpSpPr>
        <p:grpSpPr>
          <a:xfrm flipH="1">
            <a:off x="3527112" y="361100"/>
            <a:ext cx="175013" cy="27000"/>
            <a:chOff x="5662375" y="212375"/>
            <a:chExt cx="175013" cy="27000"/>
          </a:xfrm>
        </p:grpSpPr>
        <p:sp>
          <p:nvSpPr>
            <p:cNvPr id="1250" name="Google Shape;1250;p25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5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5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3" name="Google Shape;1253;p25"/>
          <p:cNvGrpSpPr/>
          <p:nvPr/>
        </p:nvGrpSpPr>
        <p:grpSpPr>
          <a:xfrm flipH="1">
            <a:off x="480412" y="242700"/>
            <a:ext cx="175013" cy="27000"/>
            <a:chOff x="5662375" y="212375"/>
            <a:chExt cx="175013" cy="27000"/>
          </a:xfrm>
        </p:grpSpPr>
        <p:sp>
          <p:nvSpPr>
            <p:cNvPr id="1254" name="Google Shape;1254;p25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5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5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7" name="Google Shape;1257;p25"/>
          <p:cNvGrpSpPr/>
          <p:nvPr/>
        </p:nvGrpSpPr>
        <p:grpSpPr>
          <a:xfrm flipH="1">
            <a:off x="901712" y="1653625"/>
            <a:ext cx="175013" cy="27000"/>
            <a:chOff x="5662375" y="212375"/>
            <a:chExt cx="175013" cy="27000"/>
          </a:xfrm>
        </p:grpSpPr>
        <p:sp>
          <p:nvSpPr>
            <p:cNvPr id="1258" name="Google Shape;1258;p25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5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5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261" name="Google Shape;1261;p25"/>
          <p:cNvCxnSpPr/>
          <p:nvPr/>
        </p:nvCxnSpPr>
        <p:spPr>
          <a:xfrm>
            <a:off x="791400" y="4212400"/>
            <a:ext cx="1157100" cy="54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62" name="Google Shape;1262;p25"/>
          <p:cNvCxnSpPr/>
          <p:nvPr/>
        </p:nvCxnSpPr>
        <p:spPr>
          <a:xfrm rot="10800000" flipH="1">
            <a:off x="0" y="4220425"/>
            <a:ext cx="791400" cy="836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63" name="Google Shape;1263;p25"/>
          <p:cNvGrpSpPr/>
          <p:nvPr/>
        </p:nvGrpSpPr>
        <p:grpSpPr>
          <a:xfrm rot="10800000">
            <a:off x="499400" y="3940925"/>
            <a:ext cx="581800" cy="582350"/>
            <a:chOff x="8064275" y="887850"/>
            <a:chExt cx="581800" cy="582350"/>
          </a:xfrm>
        </p:grpSpPr>
        <p:sp>
          <p:nvSpPr>
            <p:cNvPr id="1264" name="Google Shape;1264;p25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5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5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5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5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5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0" name="Google Shape;1270;p25"/>
          <p:cNvGrpSpPr/>
          <p:nvPr/>
        </p:nvGrpSpPr>
        <p:grpSpPr>
          <a:xfrm rot="10800000">
            <a:off x="1819575" y="4586750"/>
            <a:ext cx="292025" cy="292575"/>
            <a:chOff x="7353050" y="316275"/>
            <a:chExt cx="292025" cy="292575"/>
          </a:xfrm>
        </p:grpSpPr>
        <p:sp>
          <p:nvSpPr>
            <p:cNvPr id="1271" name="Google Shape;1271;p25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5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5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5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5" name="Google Shape;1275;p25"/>
          <p:cNvGrpSpPr/>
          <p:nvPr/>
        </p:nvGrpSpPr>
        <p:grpSpPr>
          <a:xfrm rot="10800000">
            <a:off x="212525" y="4645550"/>
            <a:ext cx="175000" cy="175000"/>
            <a:chOff x="8792300" y="321275"/>
            <a:chExt cx="175000" cy="175000"/>
          </a:xfrm>
        </p:grpSpPr>
        <p:sp>
          <p:nvSpPr>
            <p:cNvPr id="1276" name="Google Shape;1276;p25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5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5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5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0" name="Google Shape;1280;p25"/>
          <p:cNvGrpSpPr/>
          <p:nvPr/>
        </p:nvGrpSpPr>
        <p:grpSpPr>
          <a:xfrm rot="10800000">
            <a:off x="480412" y="4852325"/>
            <a:ext cx="175013" cy="27000"/>
            <a:chOff x="5662375" y="212375"/>
            <a:chExt cx="175013" cy="27000"/>
          </a:xfrm>
        </p:grpSpPr>
        <p:sp>
          <p:nvSpPr>
            <p:cNvPr id="1281" name="Google Shape;1281;p25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5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5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4" name="Google Shape;1284;p25"/>
          <p:cNvGrpSpPr/>
          <p:nvPr/>
        </p:nvGrpSpPr>
        <p:grpSpPr>
          <a:xfrm rot="10800000">
            <a:off x="1054112" y="3898600"/>
            <a:ext cx="175013" cy="27000"/>
            <a:chOff x="5662375" y="212375"/>
            <a:chExt cx="175013" cy="27000"/>
          </a:xfrm>
        </p:grpSpPr>
        <p:sp>
          <p:nvSpPr>
            <p:cNvPr id="1285" name="Google Shape;1285;p25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5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5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subTitle" idx="1"/>
          </p:nvPr>
        </p:nvSpPr>
        <p:spPr>
          <a:xfrm>
            <a:off x="2167128" y="3054096"/>
            <a:ext cx="4809600" cy="11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grpSp>
        <p:nvGrpSpPr>
          <p:cNvPr id="111" name="Google Shape;111;p4"/>
          <p:cNvGrpSpPr/>
          <p:nvPr/>
        </p:nvGrpSpPr>
        <p:grpSpPr>
          <a:xfrm>
            <a:off x="4484494" y="4433000"/>
            <a:ext cx="175013" cy="27000"/>
            <a:chOff x="5662375" y="212375"/>
            <a:chExt cx="175013" cy="27000"/>
          </a:xfrm>
        </p:grpSpPr>
        <p:sp>
          <p:nvSpPr>
            <p:cNvPr id="112" name="Google Shape;112;p4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4"/>
          <p:cNvSpPr txBox="1">
            <a:spLocks noGrp="1"/>
          </p:cNvSpPr>
          <p:nvPr>
            <p:ph type="title"/>
          </p:nvPr>
        </p:nvSpPr>
        <p:spPr>
          <a:xfrm>
            <a:off x="2167128" y="2478024"/>
            <a:ext cx="48096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4"/>
          <p:cNvGrpSpPr/>
          <p:nvPr/>
        </p:nvGrpSpPr>
        <p:grpSpPr>
          <a:xfrm>
            <a:off x="432850" y="0"/>
            <a:ext cx="8278300" cy="5165700"/>
            <a:chOff x="432850" y="0"/>
            <a:chExt cx="8278300" cy="5165700"/>
          </a:xfrm>
        </p:grpSpPr>
        <p:cxnSp>
          <p:nvCxnSpPr>
            <p:cNvPr id="117" name="Google Shape;117;p4"/>
            <p:cNvCxnSpPr/>
            <p:nvPr/>
          </p:nvCxnSpPr>
          <p:spPr>
            <a:xfrm rot="10800000">
              <a:off x="8420275" y="2664300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18" name="Google Shape;118;p4"/>
            <p:cNvGrpSpPr/>
            <p:nvPr/>
          </p:nvGrpSpPr>
          <p:grpSpPr>
            <a:xfrm>
              <a:off x="8129350" y="4292175"/>
              <a:ext cx="581800" cy="582350"/>
              <a:chOff x="8064275" y="887850"/>
              <a:chExt cx="581800" cy="582350"/>
            </a:xfrm>
          </p:grpSpPr>
          <p:sp>
            <p:nvSpPr>
              <p:cNvPr id="119" name="Google Shape;119;p4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" name="Google Shape;125;p4"/>
            <p:cNvGrpSpPr/>
            <p:nvPr/>
          </p:nvGrpSpPr>
          <p:grpSpPr>
            <a:xfrm>
              <a:off x="8274238" y="3720600"/>
              <a:ext cx="292025" cy="292575"/>
              <a:chOff x="7353050" y="316275"/>
              <a:chExt cx="292025" cy="292575"/>
            </a:xfrm>
          </p:grpSpPr>
          <p:sp>
            <p:nvSpPr>
              <p:cNvPr id="126" name="Google Shape;126;p4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4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" name="Google Shape;130;p4"/>
            <p:cNvGrpSpPr/>
            <p:nvPr/>
          </p:nvGrpSpPr>
          <p:grpSpPr>
            <a:xfrm>
              <a:off x="8332763" y="3212475"/>
              <a:ext cx="175000" cy="175000"/>
              <a:chOff x="8792300" y="321275"/>
              <a:chExt cx="175000" cy="175000"/>
            </a:xfrm>
          </p:grpSpPr>
          <p:sp>
            <p:nvSpPr>
              <p:cNvPr id="131" name="Google Shape;131;p4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35" name="Google Shape;135;p4"/>
            <p:cNvCxnSpPr/>
            <p:nvPr/>
          </p:nvCxnSpPr>
          <p:spPr>
            <a:xfrm>
              <a:off x="723725" y="613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6" name="Google Shape;136;p4"/>
            <p:cNvGrpSpPr/>
            <p:nvPr/>
          </p:nvGrpSpPr>
          <p:grpSpPr>
            <a:xfrm rot="10800000">
              <a:off x="432850" y="291788"/>
              <a:ext cx="581800" cy="582350"/>
              <a:chOff x="8064275" y="887850"/>
              <a:chExt cx="581800" cy="582350"/>
            </a:xfrm>
          </p:grpSpPr>
          <p:sp>
            <p:nvSpPr>
              <p:cNvPr id="137" name="Google Shape;137;p4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4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4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4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" name="Google Shape;143;p4"/>
            <p:cNvGrpSpPr/>
            <p:nvPr/>
          </p:nvGrpSpPr>
          <p:grpSpPr>
            <a:xfrm rot="10800000">
              <a:off x="577738" y="1153138"/>
              <a:ext cx="292025" cy="292575"/>
              <a:chOff x="7353050" y="316275"/>
              <a:chExt cx="292025" cy="292575"/>
            </a:xfrm>
          </p:grpSpPr>
          <p:sp>
            <p:nvSpPr>
              <p:cNvPr id="144" name="Google Shape;144;p4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4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4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4"/>
            <p:cNvGrpSpPr/>
            <p:nvPr/>
          </p:nvGrpSpPr>
          <p:grpSpPr>
            <a:xfrm rot="10800000">
              <a:off x="636238" y="1778838"/>
              <a:ext cx="175000" cy="175000"/>
              <a:chOff x="8792300" y="321275"/>
              <a:chExt cx="175000" cy="175000"/>
            </a:xfrm>
          </p:grpSpPr>
          <p:sp>
            <p:nvSpPr>
              <p:cNvPr id="149" name="Google Shape;149;p4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" name="Google Shape;153;p4"/>
            <p:cNvGrpSpPr/>
            <p:nvPr/>
          </p:nvGrpSpPr>
          <p:grpSpPr>
            <a:xfrm>
              <a:off x="432850" y="2003163"/>
              <a:ext cx="175013" cy="27000"/>
              <a:chOff x="5662375" y="212375"/>
              <a:chExt cx="175013" cy="27000"/>
            </a:xfrm>
          </p:grpSpPr>
          <p:sp>
            <p:nvSpPr>
              <p:cNvPr id="154" name="Google Shape;154;p4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4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4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7" name="Google Shape;157;p4"/>
            <p:cNvGrpSpPr/>
            <p:nvPr/>
          </p:nvGrpSpPr>
          <p:grpSpPr>
            <a:xfrm>
              <a:off x="788100" y="208488"/>
              <a:ext cx="175013" cy="27000"/>
              <a:chOff x="5662375" y="212375"/>
              <a:chExt cx="175013" cy="27000"/>
            </a:xfrm>
          </p:grpSpPr>
          <p:sp>
            <p:nvSpPr>
              <p:cNvPr id="158" name="Google Shape;158;p4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4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4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1" name="Google Shape;161;p4"/>
            <p:cNvGrpSpPr/>
            <p:nvPr/>
          </p:nvGrpSpPr>
          <p:grpSpPr>
            <a:xfrm>
              <a:off x="8129350" y="4988725"/>
              <a:ext cx="175013" cy="27000"/>
              <a:chOff x="5662375" y="212375"/>
              <a:chExt cx="175013" cy="27000"/>
            </a:xfrm>
          </p:grpSpPr>
          <p:sp>
            <p:nvSpPr>
              <p:cNvPr id="162" name="Google Shape;162;p4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4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4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5" name="Google Shape;165;p4"/>
            <p:cNvGrpSpPr/>
            <p:nvPr/>
          </p:nvGrpSpPr>
          <p:grpSpPr>
            <a:xfrm>
              <a:off x="8497550" y="3429425"/>
              <a:ext cx="175013" cy="27000"/>
              <a:chOff x="5662375" y="212375"/>
              <a:chExt cx="175013" cy="27000"/>
            </a:xfrm>
          </p:grpSpPr>
          <p:sp>
            <p:nvSpPr>
              <p:cNvPr id="166" name="Google Shape;166;p4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4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4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69" name="Google Shape;169;p4"/>
            <p:cNvCxnSpPr/>
            <p:nvPr/>
          </p:nvCxnSpPr>
          <p:spPr>
            <a:xfrm>
              <a:off x="8407225" y="0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4"/>
            <p:cNvCxnSpPr/>
            <p:nvPr/>
          </p:nvCxnSpPr>
          <p:spPr>
            <a:xfrm>
              <a:off x="718025" y="2985634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1" name="Google Shape;171;p4"/>
            <p:cNvSpPr/>
            <p:nvPr/>
          </p:nvSpPr>
          <p:spPr>
            <a:xfrm>
              <a:off x="671825" y="4587888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671825" y="3940338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8361025" y="1453500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8361025" y="234875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7"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p26"/>
          <p:cNvSpPr txBox="1">
            <a:spLocks noGrp="1"/>
          </p:cNvSpPr>
          <p:nvPr>
            <p:ph type="title"/>
          </p:nvPr>
        </p:nvSpPr>
        <p:spPr>
          <a:xfrm>
            <a:off x="723750" y="526925"/>
            <a:ext cx="769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cxnSp>
        <p:nvCxnSpPr>
          <p:cNvPr id="1290" name="Google Shape;1290;p26"/>
          <p:cNvCxnSpPr/>
          <p:nvPr/>
        </p:nvCxnSpPr>
        <p:spPr>
          <a:xfrm rot="10800000">
            <a:off x="8109000" y="501275"/>
            <a:ext cx="737700" cy="737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1" name="Google Shape;1291;p26"/>
          <p:cNvCxnSpPr/>
          <p:nvPr/>
        </p:nvCxnSpPr>
        <p:spPr>
          <a:xfrm>
            <a:off x="582475" y="282188"/>
            <a:ext cx="1212900" cy="42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2" name="Google Shape;1292;p26"/>
          <p:cNvCxnSpPr/>
          <p:nvPr/>
        </p:nvCxnSpPr>
        <p:spPr>
          <a:xfrm rot="10800000" flipH="1">
            <a:off x="0" y="274188"/>
            <a:ext cx="582600" cy="654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93" name="Google Shape;1293;p26"/>
          <p:cNvGrpSpPr/>
          <p:nvPr/>
        </p:nvGrpSpPr>
        <p:grpSpPr>
          <a:xfrm flipH="1">
            <a:off x="423750" y="125363"/>
            <a:ext cx="292025" cy="292575"/>
            <a:chOff x="7353050" y="316275"/>
            <a:chExt cx="292025" cy="292575"/>
          </a:xfrm>
        </p:grpSpPr>
        <p:sp>
          <p:nvSpPr>
            <p:cNvPr id="1294" name="Google Shape;1294;p26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6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6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6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8" name="Google Shape;1298;p26"/>
          <p:cNvGrpSpPr/>
          <p:nvPr/>
        </p:nvGrpSpPr>
        <p:grpSpPr>
          <a:xfrm>
            <a:off x="1638739" y="558163"/>
            <a:ext cx="293111" cy="293388"/>
            <a:chOff x="3164039" y="430875"/>
            <a:chExt cx="293111" cy="293388"/>
          </a:xfrm>
        </p:grpSpPr>
        <p:sp>
          <p:nvSpPr>
            <p:cNvPr id="1299" name="Google Shape;1299;p26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6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6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6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6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6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5" name="Google Shape;1305;p26"/>
          <p:cNvGrpSpPr/>
          <p:nvPr/>
        </p:nvGrpSpPr>
        <p:grpSpPr>
          <a:xfrm>
            <a:off x="1591750" y="362600"/>
            <a:ext cx="175013" cy="27000"/>
            <a:chOff x="5662375" y="212375"/>
            <a:chExt cx="175013" cy="27000"/>
          </a:xfrm>
        </p:grpSpPr>
        <p:sp>
          <p:nvSpPr>
            <p:cNvPr id="1306" name="Google Shape;1306;p26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6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6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309" name="Google Shape;1309;p26"/>
          <p:cNvCxnSpPr/>
          <p:nvPr/>
        </p:nvCxnSpPr>
        <p:spPr>
          <a:xfrm flipH="1">
            <a:off x="8151325" y="6875"/>
            <a:ext cx="1002600" cy="494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10" name="Google Shape;1310;p26"/>
          <p:cNvGrpSpPr/>
          <p:nvPr/>
        </p:nvGrpSpPr>
        <p:grpSpPr>
          <a:xfrm>
            <a:off x="7823875" y="202375"/>
            <a:ext cx="581800" cy="582350"/>
            <a:chOff x="8064275" y="887850"/>
            <a:chExt cx="581800" cy="582350"/>
          </a:xfrm>
        </p:grpSpPr>
        <p:sp>
          <p:nvSpPr>
            <p:cNvPr id="1311" name="Google Shape;1311;p26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6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6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6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6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6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7" name="Google Shape;1317;p26"/>
          <p:cNvGrpSpPr/>
          <p:nvPr/>
        </p:nvGrpSpPr>
        <p:grpSpPr>
          <a:xfrm flipH="1">
            <a:off x="8698650" y="1117488"/>
            <a:ext cx="292025" cy="292575"/>
            <a:chOff x="7353050" y="316275"/>
            <a:chExt cx="292025" cy="292575"/>
          </a:xfrm>
        </p:grpSpPr>
        <p:sp>
          <p:nvSpPr>
            <p:cNvPr id="1318" name="Google Shape;1318;p26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6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6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6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2" name="Google Shape;1322;p26"/>
          <p:cNvGrpSpPr/>
          <p:nvPr/>
        </p:nvGrpSpPr>
        <p:grpSpPr>
          <a:xfrm>
            <a:off x="8678350" y="1581800"/>
            <a:ext cx="175013" cy="27000"/>
            <a:chOff x="5662375" y="212375"/>
            <a:chExt cx="175013" cy="27000"/>
          </a:xfrm>
        </p:grpSpPr>
        <p:sp>
          <p:nvSpPr>
            <p:cNvPr id="1323" name="Google Shape;1323;p26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6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6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8"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27" name="Google Shape;1327;p27"/>
          <p:cNvCxnSpPr/>
          <p:nvPr/>
        </p:nvCxnSpPr>
        <p:spPr>
          <a:xfrm rot="5400000">
            <a:off x="7269708" y="3324550"/>
            <a:ext cx="1133100" cy="3063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8" name="Google Shape;1328;p27"/>
          <p:cNvCxnSpPr/>
          <p:nvPr/>
        </p:nvCxnSpPr>
        <p:spPr>
          <a:xfrm rot="-5400000" flipH="1">
            <a:off x="7181408" y="2082400"/>
            <a:ext cx="1342200" cy="3153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9" name="Google Shape;1329;p27"/>
          <p:cNvCxnSpPr/>
          <p:nvPr/>
        </p:nvCxnSpPr>
        <p:spPr>
          <a:xfrm rot="5400000">
            <a:off x="7232433" y="736375"/>
            <a:ext cx="1332000" cy="3921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0" name="Google Shape;1330;p27"/>
          <p:cNvCxnSpPr/>
          <p:nvPr/>
        </p:nvCxnSpPr>
        <p:spPr>
          <a:xfrm rot="5400000">
            <a:off x="8168433" y="-66600"/>
            <a:ext cx="273900" cy="4071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31" name="Google Shape;1331;p27"/>
          <p:cNvGrpSpPr/>
          <p:nvPr/>
        </p:nvGrpSpPr>
        <p:grpSpPr>
          <a:xfrm rot="5400000" flipH="1">
            <a:off x="7407333" y="1284925"/>
            <a:ext cx="581800" cy="582350"/>
            <a:chOff x="8064275" y="887850"/>
            <a:chExt cx="581800" cy="582350"/>
          </a:xfrm>
        </p:grpSpPr>
        <p:sp>
          <p:nvSpPr>
            <p:cNvPr id="1332" name="Google Shape;1332;p27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7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7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7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7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7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8" name="Google Shape;1338;p27"/>
          <p:cNvGrpSpPr/>
          <p:nvPr/>
        </p:nvGrpSpPr>
        <p:grpSpPr>
          <a:xfrm rot="5400000" flipH="1">
            <a:off x="7869720" y="2754200"/>
            <a:ext cx="292025" cy="292575"/>
            <a:chOff x="7353050" y="316275"/>
            <a:chExt cx="292025" cy="292575"/>
          </a:xfrm>
        </p:grpSpPr>
        <p:sp>
          <p:nvSpPr>
            <p:cNvPr id="1339" name="Google Shape;1339;p27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7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7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7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3" name="Google Shape;1343;p27"/>
          <p:cNvGrpSpPr/>
          <p:nvPr/>
        </p:nvGrpSpPr>
        <p:grpSpPr>
          <a:xfrm rot="5400000" flipH="1">
            <a:off x="8012458" y="178175"/>
            <a:ext cx="175000" cy="175000"/>
            <a:chOff x="8792300" y="321275"/>
            <a:chExt cx="175000" cy="175000"/>
          </a:xfrm>
        </p:grpSpPr>
        <p:sp>
          <p:nvSpPr>
            <p:cNvPr id="1344" name="Google Shape;1344;p27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7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7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7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8" name="Google Shape;1348;p27"/>
          <p:cNvGrpSpPr/>
          <p:nvPr/>
        </p:nvGrpSpPr>
        <p:grpSpPr>
          <a:xfrm rot="5400000">
            <a:off x="7551683" y="3879926"/>
            <a:ext cx="293111" cy="293388"/>
            <a:chOff x="3164039" y="430875"/>
            <a:chExt cx="293111" cy="293388"/>
          </a:xfrm>
        </p:grpSpPr>
        <p:sp>
          <p:nvSpPr>
            <p:cNvPr id="1349" name="Google Shape;1349;p27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7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7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7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7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7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5" name="Google Shape;1355;p27"/>
          <p:cNvGrpSpPr/>
          <p:nvPr/>
        </p:nvGrpSpPr>
        <p:grpSpPr>
          <a:xfrm rot="5400000" flipH="1">
            <a:off x="8259052" y="323144"/>
            <a:ext cx="175013" cy="27000"/>
            <a:chOff x="5662375" y="212375"/>
            <a:chExt cx="175013" cy="27000"/>
          </a:xfrm>
        </p:grpSpPr>
        <p:sp>
          <p:nvSpPr>
            <p:cNvPr id="1356" name="Google Shape;1356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359" name="Google Shape;1359;p27"/>
          <p:cNvCxnSpPr/>
          <p:nvPr/>
        </p:nvCxnSpPr>
        <p:spPr>
          <a:xfrm rot="5400000" flipH="1">
            <a:off x="740850" y="2598325"/>
            <a:ext cx="1672500" cy="1260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0" name="Google Shape;1360;p27"/>
          <p:cNvCxnSpPr/>
          <p:nvPr/>
        </p:nvCxnSpPr>
        <p:spPr>
          <a:xfrm rot="-5400000">
            <a:off x="847100" y="3554000"/>
            <a:ext cx="829500" cy="7434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1" name="Google Shape;1361;p27"/>
          <p:cNvCxnSpPr/>
          <p:nvPr/>
        </p:nvCxnSpPr>
        <p:spPr>
          <a:xfrm rot="5400000" flipH="1">
            <a:off x="1105775" y="4151250"/>
            <a:ext cx="796500" cy="11880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62" name="Google Shape;1362;p27"/>
          <p:cNvGrpSpPr/>
          <p:nvPr/>
        </p:nvGrpSpPr>
        <p:grpSpPr>
          <a:xfrm rot="5400000">
            <a:off x="621475" y="4062025"/>
            <a:ext cx="581800" cy="582350"/>
            <a:chOff x="8064275" y="887850"/>
            <a:chExt cx="581800" cy="582350"/>
          </a:xfrm>
        </p:grpSpPr>
        <p:sp>
          <p:nvSpPr>
            <p:cNvPr id="1363" name="Google Shape;1363;p27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7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7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7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7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7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9" name="Google Shape;1369;p27"/>
          <p:cNvGrpSpPr/>
          <p:nvPr/>
        </p:nvGrpSpPr>
        <p:grpSpPr>
          <a:xfrm rot="5400000">
            <a:off x="1482825" y="3350800"/>
            <a:ext cx="292025" cy="292575"/>
            <a:chOff x="7353050" y="316275"/>
            <a:chExt cx="292025" cy="292575"/>
          </a:xfrm>
        </p:grpSpPr>
        <p:sp>
          <p:nvSpPr>
            <p:cNvPr id="1370" name="Google Shape;1370;p27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7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7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7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4" name="Google Shape;1374;p27"/>
          <p:cNvGrpSpPr/>
          <p:nvPr/>
        </p:nvGrpSpPr>
        <p:grpSpPr>
          <a:xfrm rot="5400000">
            <a:off x="1595125" y="4790325"/>
            <a:ext cx="175000" cy="175000"/>
            <a:chOff x="8792300" y="321275"/>
            <a:chExt cx="175000" cy="175000"/>
          </a:xfrm>
        </p:grpSpPr>
        <p:sp>
          <p:nvSpPr>
            <p:cNvPr id="1375" name="Google Shape;1375;p27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7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7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7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9" name="Google Shape;1379;p27"/>
          <p:cNvSpPr/>
          <p:nvPr/>
        </p:nvSpPr>
        <p:spPr>
          <a:xfrm rot="5400000">
            <a:off x="1377117" y="1688743"/>
            <a:ext cx="288614" cy="288337"/>
          </a:xfrm>
          <a:custGeom>
            <a:avLst/>
            <a:gdLst/>
            <a:ahLst/>
            <a:cxnLst/>
            <a:rect l="l" t="t" r="r" b="b"/>
            <a:pathLst>
              <a:path w="22915" h="22893" extrusionOk="0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27"/>
          <p:cNvSpPr/>
          <p:nvPr/>
        </p:nvSpPr>
        <p:spPr>
          <a:xfrm rot="5400000">
            <a:off x="1374876" y="1686211"/>
            <a:ext cx="293111" cy="293388"/>
          </a:xfrm>
          <a:custGeom>
            <a:avLst/>
            <a:gdLst/>
            <a:ahLst/>
            <a:cxnLst/>
            <a:rect l="l" t="t" r="r" b="b"/>
            <a:pathLst>
              <a:path w="23272" h="23294" extrusionOk="0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27"/>
          <p:cNvSpPr/>
          <p:nvPr/>
        </p:nvSpPr>
        <p:spPr>
          <a:xfrm rot="5400000">
            <a:off x="1413610" y="1725239"/>
            <a:ext cx="215626" cy="215337"/>
          </a:xfrm>
          <a:custGeom>
            <a:avLst/>
            <a:gdLst/>
            <a:ahLst/>
            <a:cxnLst/>
            <a:rect l="l" t="t" r="r" b="b"/>
            <a:pathLst>
              <a:path w="17120" h="17097" extrusionOk="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2" name="Google Shape;1382;p27"/>
          <p:cNvSpPr/>
          <p:nvPr/>
        </p:nvSpPr>
        <p:spPr>
          <a:xfrm rot="5400000">
            <a:off x="1411362" y="1722714"/>
            <a:ext cx="220123" cy="220400"/>
          </a:xfrm>
          <a:custGeom>
            <a:avLst/>
            <a:gdLst/>
            <a:ahLst/>
            <a:cxnLst/>
            <a:rect l="l" t="t" r="r" b="b"/>
            <a:pathLst>
              <a:path w="17477" h="17499" extrusionOk="0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" name="Google Shape;1383;p27"/>
          <p:cNvSpPr/>
          <p:nvPr/>
        </p:nvSpPr>
        <p:spPr>
          <a:xfrm rot="5400000">
            <a:off x="1453339" y="1764682"/>
            <a:ext cx="136177" cy="136177"/>
          </a:xfrm>
          <a:custGeom>
            <a:avLst/>
            <a:gdLst/>
            <a:ahLst/>
            <a:cxnLst/>
            <a:rect l="l" t="t" r="r" b="b"/>
            <a:pathLst>
              <a:path w="10812" h="10812" extrusionOk="0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4" name="Google Shape;1384;p27"/>
          <p:cNvSpPr/>
          <p:nvPr/>
        </p:nvSpPr>
        <p:spPr>
          <a:xfrm rot="5400000">
            <a:off x="1450946" y="1762579"/>
            <a:ext cx="140951" cy="140674"/>
          </a:xfrm>
          <a:custGeom>
            <a:avLst/>
            <a:gdLst/>
            <a:ahLst/>
            <a:cxnLst/>
            <a:rect l="l" t="t" r="r" b="b"/>
            <a:pathLst>
              <a:path w="11191" h="11169" extrusionOk="0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5" name="Google Shape;1385;p27"/>
          <p:cNvGrpSpPr/>
          <p:nvPr/>
        </p:nvGrpSpPr>
        <p:grpSpPr>
          <a:xfrm rot="5400000">
            <a:off x="1701119" y="1515381"/>
            <a:ext cx="175013" cy="27000"/>
            <a:chOff x="5662375" y="212375"/>
            <a:chExt cx="175013" cy="27000"/>
          </a:xfrm>
        </p:grpSpPr>
        <p:sp>
          <p:nvSpPr>
            <p:cNvPr id="1386" name="Google Shape;1386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9" name="Google Shape;1389;p27"/>
          <p:cNvGrpSpPr/>
          <p:nvPr/>
        </p:nvGrpSpPr>
        <p:grpSpPr>
          <a:xfrm rot="5400000">
            <a:off x="1819519" y="4562081"/>
            <a:ext cx="175013" cy="27000"/>
            <a:chOff x="5662375" y="212375"/>
            <a:chExt cx="175013" cy="27000"/>
          </a:xfrm>
        </p:grpSpPr>
        <p:sp>
          <p:nvSpPr>
            <p:cNvPr id="1390" name="Google Shape;1390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3" name="Google Shape;1393;p27"/>
          <p:cNvGrpSpPr/>
          <p:nvPr/>
        </p:nvGrpSpPr>
        <p:grpSpPr>
          <a:xfrm rot="5400000">
            <a:off x="408594" y="4140781"/>
            <a:ext cx="175013" cy="27000"/>
            <a:chOff x="5662375" y="212375"/>
            <a:chExt cx="175013" cy="27000"/>
          </a:xfrm>
        </p:grpSpPr>
        <p:sp>
          <p:nvSpPr>
            <p:cNvPr id="1394" name="Google Shape;1394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9"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8" name="Google Shape;1398;p28"/>
          <p:cNvGrpSpPr/>
          <p:nvPr/>
        </p:nvGrpSpPr>
        <p:grpSpPr>
          <a:xfrm>
            <a:off x="261711" y="-1158"/>
            <a:ext cx="8550326" cy="3981600"/>
            <a:chOff x="261711" y="-1158"/>
            <a:chExt cx="8550326" cy="3981600"/>
          </a:xfrm>
        </p:grpSpPr>
        <p:cxnSp>
          <p:nvCxnSpPr>
            <p:cNvPr id="1399" name="Google Shape;1399;p28"/>
            <p:cNvCxnSpPr/>
            <p:nvPr/>
          </p:nvCxnSpPr>
          <p:spPr>
            <a:xfrm>
              <a:off x="515925" y="-1158"/>
              <a:ext cx="0" cy="39816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0" name="Google Shape;1400;p28"/>
            <p:cNvCxnSpPr/>
            <p:nvPr/>
          </p:nvCxnSpPr>
          <p:spPr>
            <a:xfrm>
              <a:off x="8666025" y="-1158"/>
              <a:ext cx="0" cy="19020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01" name="Google Shape;1401;p28"/>
            <p:cNvGrpSpPr/>
            <p:nvPr/>
          </p:nvGrpSpPr>
          <p:grpSpPr>
            <a:xfrm rot="10800000">
              <a:off x="343275" y="3300779"/>
              <a:ext cx="344736" cy="345385"/>
              <a:chOff x="7353050" y="316275"/>
              <a:chExt cx="292025" cy="292575"/>
            </a:xfrm>
          </p:grpSpPr>
          <p:sp>
            <p:nvSpPr>
              <p:cNvPr id="1402" name="Google Shape;1402;p28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28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28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28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6" name="Google Shape;1406;p28"/>
            <p:cNvGrpSpPr/>
            <p:nvPr/>
          </p:nvGrpSpPr>
          <p:grpSpPr>
            <a:xfrm rot="10800000">
              <a:off x="8520013" y="714742"/>
              <a:ext cx="292025" cy="292575"/>
              <a:chOff x="7353050" y="316275"/>
              <a:chExt cx="292025" cy="292575"/>
            </a:xfrm>
          </p:grpSpPr>
          <p:sp>
            <p:nvSpPr>
              <p:cNvPr id="1407" name="Google Shape;1407;p28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28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28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28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11" name="Google Shape;1411;p28"/>
            <p:cNvGrpSpPr/>
            <p:nvPr/>
          </p:nvGrpSpPr>
          <p:grpSpPr>
            <a:xfrm rot="10800000">
              <a:off x="261711" y="465077"/>
              <a:ext cx="507562" cy="507984"/>
              <a:chOff x="8064275" y="887850"/>
              <a:chExt cx="581800" cy="582350"/>
            </a:xfrm>
          </p:grpSpPr>
          <p:sp>
            <p:nvSpPr>
              <p:cNvPr id="1412" name="Google Shape;1412;p28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28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28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28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28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28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0">
    <p:spTree>
      <p:nvGrpSpPr>
        <p:cNvPr id="1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9" name="Google Shape;1419;p29"/>
          <p:cNvGrpSpPr/>
          <p:nvPr/>
        </p:nvGrpSpPr>
        <p:grpSpPr>
          <a:xfrm>
            <a:off x="432850" y="0"/>
            <a:ext cx="8278300" cy="5165700"/>
            <a:chOff x="432850" y="0"/>
            <a:chExt cx="8278300" cy="5165700"/>
          </a:xfrm>
        </p:grpSpPr>
        <p:cxnSp>
          <p:nvCxnSpPr>
            <p:cNvPr id="1420" name="Google Shape;1420;p29"/>
            <p:cNvCxnSpPr/>
            <p:nvPr/>
          </p:nvCxnSpPr>
          <p:spPr>
            <a:xfrm rot="10800000">
              <a:off x="8420275" y="2664300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21" name="Google Shape;1421;p29"/>
            <p:cNvGrpSpPr/>
            <p:nvPr/>
          </p:nvGrpSpPr>
          <p:grpSpPr>
            <a:xfrm>
              <a:off x="8129350" y="4292175"/>
              <a:ext cx="581800" cy="582350"/>
              <a:chOff x="8064275" y="887850"/>
              <a:chExt cx="581800" cy="582350"/>
            </a:xfrm>
          </p:grpSpPr>
          <p:sp>
            <p:nvSpPr>
              <p:cNvPr id="1422" name="Google Shape;1422;p29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29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29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29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29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29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8" name="Google Shape;1428;p29"/>
            <p:cNvGrpSpPr/>
            <p:nvPr/>
          </p:nvGrpSpPr>
          <p:grpSpPr>
            <a:xfrm>
              <a:off x="8274238" y="3720600"/>
              <a:ext cx="292025" cy="292575"/>
              <a:chOff x="7353050" y="316275"/>
              <a:chExt cx="292025" cy="292575"/>
            </a:xfrm>
          </p:grpSpPr>
          <p:sp>
            <p:nvSpPr>
              <p:cNvPr id="1429" name="Google Shape;1429;p29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29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29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29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3" name="Google Shape;1433;p29"/>
            <p:cNvGrpSpPr/>
            <p:nvPr/>
          </p:nvGrpSpPr>
          <p:grpSpPr>
            <a:xfrm>
              <a:off x="8332763" y="3212475"/>
              <a:ext cx="175000" cy="175000"/>
              <a:chOff x="8792300" y="321275"/>
              <a:chExt cx="175000" cy="175000"/>
            </a:xfrm>
          </p:grpSpPr>
          <p:sp>
            <p:nvSpPr>
              <p:cNvPr id="1434" name="Google Shape;1434;p29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29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29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29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438" name="Google Shape;1438;p29"/>
            <p:cNvCxnSpPr/>
            <p:nvPr/>
          </p:nvCxnSpPr>
          <p:spPr>
            <a:xfrm>
              <a:off x="723725" y="613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39" name="Google Shape;1439;p29"/>
            <p:cNvGrpSpPr/>
            <p:nvPr/>
          </p:nvGrpSpPr>
          <p:grpSpPr>
            <a:xfrm rot="10800000">
              <a:off x="432850" y="291788"/>
              <a:ext cx="581800" cy="582350"/>
              <a:chOff x="8064275" y="887850"/>
              <a:chExt cx="581800" cy="582350"/>
            </a:xfrm>
          </p:grpSpPr>
          <p:sp>
            <p:nvSpPr>
              <p:cNvPr id="1440" name="Google Shape;1440;p29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29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29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29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29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29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6" name="Google Shape;1446;p29"/>
            <p:cNvGrpSpPr/>
            <p:nvPr/>
          </p:nvGrpSpPr>
          <p:grpSpPr>
            <a:xfrm rot="10800000">
              <a:off x="577738" y="1153138"/>
              <a:ext cx="292025" cy="292575"/>
              <a:chOff x="7353050" y="316275"/>
              <a:chExt cx="292025" cy="292575"/>
            </a:xfrm>
          </p:grpSpPr>
          <p:sp>
            <p:nvSpPr>
              <p:cNvPr id="1447" name="Google Shape;1447;p29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29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29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29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1" name="Google Shape;1451;p29"/>
            <p:cNvGrpSpPr/>
            <p:nvPr/>
          </p:nvGrpSpPr>
          <p:grpSpPr>
            <a:xfrm rot="10800000">
              <a:off x="636238" y="1778838"/>
              <a:ext cx="175000" cy="175000"/>
              <a:chOff x="8792300" y="321275"/>
              <a:chExt cx="175000" cy="175000"/>
            </a:xfrm>
          </p:grpSpPr>
          <p:sp>
            <p:nvSpPr>
              <p:cNvPr id="1452" name="Google Shape;1452;p29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29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29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29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6" name="Google Shape;1456;p29"/>
            <p:cNvGrpSpPr/>
            <p:nvPr/>
          </p:nvGrpSpPr>
          <p:grpSpPr>
            <a:xfrm>
              <a:off x="432850" y="2003163"/>
              <a:ext cx="175013" cy="27000"/>
              <a:chOff x="5662375" y="212375"/>
              <a:chExt cx="175013" cy="27000"/>
            </a:xfrm>
          </p:grpSpPr>
          <p:sp>
            <p:nvSpPr>
              <p:cNvPr id="1457" name="Google Shape;1457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0" name="Google Shape;1460;p29"/>
            <p:cNvGrpSpPr/>
            <p:nvPr/>
          </p:nvGrpSpPr>
          <p:grpSpPr>
            <a:xfrm>
              <a:off x="788100" y="208488"/>
              <a:ext cx="175013" cy="27000"/>
              <a:chOff x="5662375" y="212375"/>
              <a:chExt cx="175013" cy="27000"/>
            </a:xfrm>
          </p:grpSpPr>
          <p:sp>
            <p:nvSpPr>
              <p:cNvPr id="1461" name="Google Shape;1461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4" name="Google Shape;1464;p29"/>
            <p:cNvGrpSpPr/>
            <p:nvPr/>
          </p:nvGrpSpPr>
          <p:grpSpPr>
            <a:xfrm>
              <a:off x="8129350" y="4988725"/>
              <a:ext cx="175013" cy="27000"/>
              <a:chOff x="5662375" y="212375"/>
              <a:chExt cx="175013" cy="27000"/>
            </a:xfrm>
          </p:grpSpPr>
          <p:sp>
            <p:nvSpPr>
              <p:cNvPr id="1465" name="Google Shape;1465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8" name="Google Shape;1468;p29"/>
            <p:cNvGrpSpPr/>
            <p:nvPr/>
          </p:nvGrpSpPr>
          <p:grpSpPr>
            <a:xfrm>
              <a:off x="8497550" y="3429425"/>
              <a:ext cx="175013" cy="27000"/>
              <a:chOff x="5662375" y="212375"/>
              <a:chExt cx="175013" cy="27000"/>
            </a:xfrm>
          </p:grpSpPr>
          <p:sp>
            <p:nvSpPr>
              <p:cNvPr id="1469" name="Google Shape;1469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472" name="Google Shape;1472;p29"/>
            <p:cNvCxnSpPr/>
            <p:nvPr/>
          </p:nvCxnSpPr>
          <p:spPr>
            <a:xfrm>
              <a:off x="8407225" y="0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3" name="Google Shape;1473;p29"/>
            <p:cNvCxnSpPr/>
            <p:nvPr/>
          </p:nvCxnSpPr>
          <p:spPr>
            <a:xfrm>
              <a:off x="718025" y="2985634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74" name="Google Shape;1474;p29"/>
            <p:cNvSpPr/>
            <p:nvPr/>
          </p:nvSpPr>
          <p:spPr>
            <a:xfrm>
              <a:off x="671825" y="4587888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9"/>
            <p:cNvSpPr/>
            <p:nvPr/>
          </p:nvSpPr>
          <p:spPr>
            <a:xfrm>
              <a:off x="671825" y="3940338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9"/>
            <p:cNvSpPr/>
            <p:nvPr/>
          </p:nvSpPr>
          <p:spPr>
            <a:xfrm>
              <a:off x="8361025" y="1453500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9"/>
            <p:cNvSpPr/>
            <p:nvPr/>
          </p:nvSpPr>
          <p:spPr>
            <a:xfrm>
              <a:off x="8361025" y="234875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21">
    <p:spTree>
      <p:nvGrpSpPr>
        <p:cNvPr id="1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9" name="Google Shape;1479;p30"/>
          <p:cNvGrpSpPr/>
          <p:nvPr/>
        </p:nvGrpSpPr>
        <p:grpSpPr>
          <a:xfrm>
            <a:off x="-6867" y="-6625"/>
            <a:ext cx="9152342" cy="5102050"/>
            <a:chOff x="-6867" y="-6625"/>
            <a:chExt cx="9152342" cy="5102050"/>
          </a:xfrm>
        </p:grpSpPr>
        <p:cxnSp>
          <p:nvCxnSpPr>
            <p:cNvPr id="1480" name="Google Shape;1480;p30"/>
            <p:cNvCxnSpPr/>
            <p:nvPr/>
          </p:nvCxnSpPr>
          <p:spPr>
            <a:xfrm>
              <a:off x="2904283" y="4513075"/>
              <a:ext cx="1133100" cy="306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1" name="Google Shape;1481;p30"/>
            <p:cNvCxnSpPr/>
            <p:nvPr/>
          </p:nvCxnSpPr>
          <p:spPr>
            <a:xfrm rot="10800000" flipH="1">
              <a:off x="1562083" y="4492325"/>
              <a:ext cx="1342200" cy="315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2" name="Google Shape;1482;p30"/>
            <p:cNvCxnSpPr/>
            <p:nvPr/>
          </p:nvCxnSpPr>
          <p:spPr>
            <a:xfrm>
              <a:off x="259558" y="4408000"/>
              <a:ext cx="1332000" cy="392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3" name="Google Shape;1483;p30"/>
            <p:cNvCxnSpPr/>
            <p:nvPr/>
          </p:nvCxnSpPr>
          <p:spPr>
            <a:xfrm>
              <a:off x="-6867" y="3993550"/>
              <a:ext cx="273900" cy="407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84" name="Google Shape;1484;p30"/>
            <p:cNvGrpSpPr/>
            <p:nvPr/>
          </p:nvGrpSpPr>
          <p:grpSpPr>
            <a:xfrm flipH="1">
              <a:off x="1278333" y="4513075"/>
              <a:ext cx="581800" cy="582350"/>
              <a:chOff x="8064275" y="887850"/>
              <a:chExt cx="581800" cy="582350"/>
            </a:xfrm>
          </p:grpSpPr>
          <p:sp>
            <p:nvSpPr>
              <p:cNvPr id="1485" name="Google Shape;1485;p30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30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30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30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30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30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1" name="Google Shape;1491;p30"/>
            <p:cNvGrpSpPr/>
            <p:nvPr/>
          </p:nvGrpSpPr>
          <p:grpSpPr>
            <a:xfrm flipH="1">
              <a:off x="2747608" y="4340463"/>
              <a:ext cx="292025" cy="292575"/>
              <a:chOff x="7353050" y="316275"/>
              <a:chExt cx="292025" cy="292575"/>
            </a:xfrm>
          </p:grpSpPr>
          <p:sp>
            <p:nvSpPr>
              <p:cNvPr id="1492" name="Google Shape;1492;p30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30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30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30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6" name="Google Shape;1496;p30"/>
            <p:cNvGrpSpPr/>
            <p:nvPr/>
          </p:nvGrpSpPr>
          <p:grpSpPr>
            <a:xfrm flipH="1">
              <a:off x="171308" y="4315025"/>
              <a:ext cx="175000" cy="175000"/>
              <a:chOff x="8792300" y="321275"/>
              <a:chExt cx="175000" cy="175000"/>
            </a:xfrm>
          </p:grpSpPr>
          <p:sp>
            <p:nvSpPr>
              <p:cNvPr id="1497" name="Google Shape;1497;p30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30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30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30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1" name="Google Shape;1501;p30"/>
            <p:cNvGrpSpPr/>
            <p:nvPr/>
          </p:nvGrpSpPr>
          <p:grpSpPr>
            <a:xfrm>
              <a:off x="3873197" y="4657550"/>
              <a:ext cx="293111" cy="293388"/>
              <a:chOff x="3164039" y="430875"/>
              <a:chExt cx="293111" cy="293388"/>
            </a:xfrm>
          </p:grpSpPr>
          <p:sp>
            <p:nvSpPr>
              <p:cNvPr id="1502" name="Google Shape;1502;p30"/>
              <p:cNvSpPr/>
              <p:nvPr/>
            </p:nvSpPr>
            <p:spPr>
              <a:xfrm flipH="1">
                <a:off x="3166281" y="433407"/>
                <a:ext cx="288614" cy="288337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30"/>
              <p:cNvSpPr/>
              <p:nvPr/>
            </p:nvSpPr>
            <p:spPr>
              <a:xfrm flipH="1">
                <a:off x="3164039" y="430875"/>
                <a:ext cx="293111" cy="293388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30"/>
              <p:cNvSpPr/>
              <p:nvPr/>
            </p:nvSpPr>
            <p:spPr>
              <a:xfrm flipH="1">
                <a:off x="3202780" y="469909"/>
                <a:ext cx="215626" cy="215337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30"/>
              <p:cNvSpPr/>
              <p:nvPr/>
            </p:nvSpPr>
            <p:spPr>
              <a:xfrm flipH="1">
                <a:off x="3200525" y="467377"/>
                <a:ext cx="220123" cy="220400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30"/>
              <p:cNvSpPr/>
              <p:nvPr/>
            </p:nvSpPr>
            <p:spPr>
              <a:xfrm flipH="1">
                <a:off x="3242641" y="509484"/>
                <a:ext cx="136177" cy="136177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30"/>
              <p:cNvSpPr/>
              <p:nvPr/>
            </p:nvSpPr>
            <p:spPr>
              <a:xfrm flipH="1">
                <a:off x="3240109" y="507242"/>
                <a:ext cx="140951" cy="140674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8" name="Google Shape;1508;p30"/>
            <p:cNvGrpSpPr/>
            <p:nvPr/>
          </p:nvGrpSpPr>
          <p:grpSpPr>
            <a:xfrm flipH="1">
              <a:off x="242270" y="4142425"/>
              <a:ext cx="175013" cy="27000"/>
              <a:chOff x="5662375" y="212375"/>
              <a:chExt cx="175013" cy="27000"/>
            </a:xfrm>
          </p:grpSpPr>
          <p:sp>
            <p:nvSpPr>
              <p:cNvPr id="1509" name="Google Shape;1509;p30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0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0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512" name="Google Shape;1512;p30"/>
            <p:cNvCxnSpPr/>
            <p:nvPr/>
          </p:nvCxnSpPr>
          <p:spPr>
            <a:xfrm rot="10800000">
              <a:off x="5995050" y="226600"/>
              <a:ext cx="1504500" cy="224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3" name="Google Shape;1513;p30"/>
            <p:cNvCxnSpPr/>
            <p:nvPr/>
          </p:nvCxnSpPr>
          <p:spPr>
            <a:xfrm rot="10800000">
              <a:off x="7512925" y="457850"/>
              <a:ext cx="829500" cy="743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4" name="Google Shape;1514;p30"/>
            <p:cNvCxnSpPr/>
            <p:nvPr/>
          </p:nvCxnSpPr>
          <p:spPr>
            <a:xfrm flipH="1">
              <a:off x="8348975" y="-6625"/>
              <a:ext cx="796500" cy="1188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515" name="Google Shape;1515;p30"/>
            <p:cNvGrpSpPr/>
            <p:nvPr/>
          </p:nvGrpSpPr>
          <p:grpSpPr>
            <a:xfrm>
              <a:off x="8064275" y="1040250"/>
              <a:ext cx="581800" cy="582350"/>
              <a:chOff x="8064275" y="887850"/>
              <a:chExt cx="581800" cy="582350"/>
            </a:xfrm>
          </p:grpSpPr>
          <p:sp>
            <p:nvSpPr>
              <p:cNvPr id="1516" name="Google Shape;1516;p30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30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30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30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30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30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2" name="Google Shape;1522;p30"/>
            <p:cNvGrpSpPr/>
            <p:nvPr/>
          </p:nvGrpSpPr>
          <p:grpSpPr>
            <a:xfrm>
              <a:off x="7353050" y="316275"/>
              <a:ext cx="292025" cy="292575"/>
              <a:chOff x="7353050" y="316275"/>
              <a:chExt cx="292025" cy="292575"/>
            </a:xfrm>
          </p:grpSpPr>
          <p:sp>
            <p:nvSpPr>
              <p:cNvPr id="1523" name="Google Shape;1523;p30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30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30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30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7" name="Google Shape;1527;p30"/>
            <p:cNvGrpSpPr/>
            <p:nvPr/>
          </p:nvGrpSpPr>
          <p:grpSpPr>
            <a:xfrm>
              <a:off x="8792300" y="321275"/>
              <a:ext cx="175000" cy="175000"/>
              <a:chOff x="8792300" y="321275"/>
              <a:chExt cx="175000" cy="175000"/>
            </a:xfrm>
          </p:grpSpPr>
          <p:sp>
            <p:nvSpPr>
              <p:cNvPr id="1528" name="Google Shape;1528;p30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30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30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30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32" name="Google Shape;1532;p30"/>
            <p:cNvSpPr/>
            <p:nvPr/>
          </p:nvSpPr>
          <p:spPr>
            <a:xfrm>
              <a:off x="5829305" y="687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0"/>
            <p:cNvSpPr/>
            <p:nvPr/>
          </p:nvSpPr>
          <p:spPr>
            <a:xfrm>
              <a:off x="5827050" y="661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0"/>
            <p:cNvSpPr/>
            <p:nvPr/>
          </p:nvSpPr>
          <p:spPr>
            <a:xfrm>
              <a:off x="5865794" y="1052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0"/>
            <p:cNvSpPr/>
            <p:nvPr/>
          </p:nvSpPr>
          <p:spPr>
            <a:xfrm>
              <a:off x="5863552" y="1026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0"/>
            <p:cNvSpPr/>
            <p:nvPr/>
          </p:nvSpPr>
          <p:spPr>
            <a:xfrm>
              <a:off x="5905382" y="1447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0"/>
            <p:cNvSpPr/>
            <p:nvPr/>
          </p:nvSpPr>
          <p:spPr>
            <a:xfrm>
              <a:off x="5903140" y="1425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38" name="Google Shape;1538;p30"/>
            <p:cNvGrpSpPr/>
            <p:nvPr/>
          </p:nvGrpSpPr>
          <p:grpSpPr>
            <a:xfrm>
              <a:off x="8490050" y="170875"/>
              <a:ext cx="175013" cy="27000"/>
              <a:chOff x="5662375" y="212375"/>
              <a:chExt cx="175013" cy="27000"/>
            </a:xfrm>
          </p:grpSpPr>
          <p:sp>
            <p:nvSpPr>
              <p:cNvPr id="1539" name="Google Shape;1539;p30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30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30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2" name="Google Shape;1542;p30"/>
            <p:cNvGrpSpPr/>
            <p:nvPr/>
          </p:nvGrpSpPr>
          <p:grpSpPr>
            <a:xfrm>
              <a:off x="8678350" y="1658000"/>
              <a:ext cx="175013" cy="27000"/>
              <a:chOff x="5662375" y="212375"/>
              <a:chExt cx="175013" cy="27000"/>
            </a:xfrm>
          </p:grpSpPr>
          <p:sp>
            <p:nvSpPr>
              <p:cNvPr id="1543" name="Google Shape;1543;p30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30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30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23">
    <p:spTree>
      <p:nvGrpSpPr>
        <p:cNvPr id="1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p32"/>
          <p:cNvSpPr txBox="1">
            <a:spLocks noGrp="1"/>
          </p:cNvSpPr>
          <p:nvPr>
            <p:ph type="body" idx="1"/>
          </p:nvPr>
        </p:nvSpPr>
        <p:spPr>
          <a:xfrm>
            <a:off x="1881350" y="1246850"/>
            <a:ext cx="2133300" cy="35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1621" name="Google Shape;1621;p32"/>
          <p:cNvSpPr txBox="1">
            <a:spLocks noGrp="1"/>
          </p:cNvSpPr>
          <p:nvPr>
            <p:ph type="body" idx="2"/>
          </p:nvPr>
        </p:nvSpPr>
        <p:spPr>
          <a:xfrm>
            <a:off x="4220325" y="1246850"/>
            <a:ext cx="3099900" cy="35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1622" name="Google Shape;1622;p32"/>
          <p:cNvSpPr txBox="1">
            <a:spLocks noGrp="1"/>
          </p:cNvSpPr>
          <p:nvPr>
            <p:ph type="title"/>
          </p:nvPr>
        </p:nvSpPr>
        <p:spPr>
          <a:xfrm>
            <a:off x="2532888" y="338328"/>
            <a:ext cx="40875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623" name="Google Shape;1623;p32"/>
          <p:cNvGrpSpPr/>
          <p:nvPr/>
        </p:nvGrpSpPr>
        <p:grpSpPr>
          <a:xfrm>
            <a:off x="432850" y="0"/>
            <a:ext cx="8278300" cy="5165700"/>
            <a:chOff x="432850" y="0"/>
            <a:chExt cx="8278300" cy="5165700"/>
          </a:xfrm>
        </p:grpSpPr>
        <p:cxnSp>
          <p:nvCxnSpPr>
            <p:cNvPr id="1624" name="Google Shape;1624;p32"/>
            <p:cNvCxnSpPr/>
            <p:nvPr/>
          </p:nvCxnSpPr>
          <p:spPr>
            <a:xfrm rot="10800000">
              <a:off x="8420275" y="2664300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625" name="Google Shape;1625;p32"/>
            <p:cNvGrpSpPr/>
            <p:nvPr/>
          </p:nvGrpSpPr>
          <p:grpSpPr>
            <a:xfrm>
              <a:off x="8129350" y="4292175"/>
              <a:ext cx="581800" cy="582350"/>
              <a:chOff x="8064275" y="887850"/>
              <a:chExt cx="581800" cy="582350"/>
            </a:xfrm>
          </p:grpSpPr>
          <p:sp>
            <p:nvSpPr>
              <p:cNvPr id="1626" name="Google Shape;1626;p32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32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32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32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32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32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2" name="Google Shape;1632;p32"/>
            <p:cNvGrpSpPr/>
            <p:nvPr/>
          </p:nvGrpSpPr>
          <p:grpSpPr>
            <a:xfrm>
              <a:off x="8274238" y="3720600"/>
              <a:ext cx="292025" cy="292575"/>
              <a:chOff x="7353050" y="316275"/>
              <a:chExt cx="292025" cy="292575"/>
            </a:xfrm>
          </p:grpSpPr>
          <p:sp>
            <p:nvSpPr>
              <p:cNvPr id="1633" name="Google Shape;1633;p32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32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32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32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7" name="Google Shape;1637;p32"/>
            <p:cNvGrpSpPr/>
            <p:nvPr/>
          </p:nvGrpSpPr>
          <p:grpSpPr>
            <a:xfrm>
              <a:off x="8332763" y="3212475"/>
              <a:ext cx="175000" cy="175000"/>
              <a:chOff x="8792300" y="321275"/>
              <a:chExt cx="175000" cy="175000"/>
            </a:xfrm>
          </p:grpSpPr>
          <p:sp>
            <p:nvSpPr>
              <p:cNvPr id="1638" name="Google Shape;1638;p32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32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32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32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642" name="Google Shape;1642;p32"/>
            <p:cNvCxnSpPr/>
            <p:nvPr/>
          </p:nvCxnSpPr>
          <p:spPr>
            <a:xfrm>
              <a:off x="723725" y="613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643" name="Google Shape;1643;p32"/>
            <p:cNvGrpSpPr/>
            <p:nvPr/>
          </p:nvGrpSpPr>
          <p:grpSpPr>
            <a:xfrm rot="10800000">
              <a:off x="432850" y="291788"/>
              <a:ext cx="581800" cy="582350"/>
              <a:chOff x="8064275" y="887850"/>
              <a:chExt cx="581800" cy="582350"/>
            </a:xfrm>
          </p:grpSpPr>
          <p:sp>
            <p:nvSpPr>
              <p:cNvPr id="1644" name="Google Shape;1644;p32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32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32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32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32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32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50" name="Google Shape;1650;p32"/>
            <p:cNvGrpSpPr/>
            <p:nvPr/>
          </p:nvGrpSpPr>
          <p:grpSpPr>
            <a:xfrm rot="10800000">
              <a:off x="577738" y="1153138"/>
              <a:ext cx="292025" cy="292575"/>
              <a:chOff x="7353050" y="316275"/>
              <a:chExt cx="292025" cy="292575"/>
            </a:xfrm>
          </p:grpSpPr>
          <p:sp>
            <p:nvSpPr>
              <p:cNvPr id="1651" name="Google Shape;1651;p32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32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32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32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55" name="Google Shape;1655;p32"/>
            <p:cNvGrpSpPr/>
            <p:nvPr/>
          </p:nvGrpSpPr>
          <p:grpSpPr>
            <a:xfrm rot="10800000">
              <a:off x="636238" y="1778838"/>
              <a:ext cx="175000" cy="175000"/>
              <a:chOff x="8792300" y="321275"/>
              <a:chExt cx="175000" cy="175000"/>
            </a:xfrm>
          </p:grpSpPr>
          <p:sp>
            <p:nvSpPr>
              <p:cNvPr id="1656" name="Google Shape;1656;p32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32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32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32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60" name="Google Shape;1660;p32"/>
            <p:cNvGrpSpPr/>
            <p:nvPr/>
          </p:nvGrpSpPr>
          <p:grpSpPr>
            <a:xfrm>
              <a:off x="432850" y="2003163"/>
              <a:ext cx="175013" cy="27000"/>
              <a:chOff x="5662375" y="212375"/>
              <a:chExt cx="175013" cy="27000"/>
            </a:xfrm>
          </p:grpSpPr>
          <p:sp>
            <p:nvSpPr>
              <p:cNvPr id="1661" name="Google Shape;1661;p32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32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32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64" name="Google Shape;1664;p32"/>
            <p:cNvGrpSpPr/>
            <p:nvPr/>
          </p:nvGrpSpPr>
          <p:grpSpPr>
            <a:xfrm>
              <a:off x="788100" y="208488"/>
              <a:ext cx="175013" cy="27000"/>
              <a:chOff x="5662375" y="212375"/>
              <a:chExt cx="175013" cy="27000"/>
            </a:xfrm>
          </p:grpSpPr>
          <p:sp>
            <p:nvSpPr>
              <p:cNvPr id="1665" name="Google Shape;1665;p32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32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32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68" name="Google Shape;1668;p32"/>
            <p:cNvGrpSpPr/>
            <p:nvPr/>
          </p:nvGrpSpPr>
          <p:grpSpPr>
            <a:xfrm>
              <a:off x="8129350" y="4988725"/>
              <a:ext cx="175013" cy="27000"/>
              <a:chOff x="5662375" y="212375"/>
              <a:chExt cx="175013" cy="27000"/>
            </a:xfrm>
          </p:grpSpPr>
          <p:sp>
            <p:nvSpPr>
              <p:cNvPr id="1669" name="Google Shape;1669;p32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32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32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72" name="Google Shape;1672;p32"/>
            <p:cNvGrpSpPr/>
            <p:nvPr/>
          </p:nvGrpSpPr>
          <p:grpSpPr>
            <a:xfrm>
              <a:off x="8497550" y="3429425"/>
              <a:ext cx="175013" cy="27000"/>
              <a:chOff x="5662375" y="212375"/>
              <a:chExt cx="175013" cy="27000"/>
            </a:xfrm>
          </p:grpSpPr>
          <p:sp>
            <p:nvSpPr>
              <p:cNvPr id="1673" name="Google Shape;1673;p32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32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32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676" name="Google Shape;1676;p32"/>
            <p:cNvCxnSpPr/>
            <p:nvPr/>
          </p:nvCxnSpPr>
          <p:spPr>
            <a:xfrm>
              <a:off x="8407225" y="0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7" name="Google Shape;1677;p32"/>
            <p:cNvCxnSpPr/>
            <p:nvPr/>
          </p:nvCxnSpPr>
          <p:spPr>
            <a:xfrm>
              <a:off x="718025" y="2985634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678" name="Google Shape;1678;p32"/>
            <p:cNvSpPr/>
            <p:nvPr/>
          </p:nvSpPr>
          <p:spPr>
            <a:xfrm>
              <a:off x="671825" y="4587888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32"/>
            <p:cNvSpPr/>
            <p:nvPr/>
          </p:nvSpPr>
          <p:spPr>
            <a:xfrm>
              <a:off x="671825" y="3940338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32"/>
            <p:cNvSpPr/>
            <p:nvPr/>
          </p:nvSpPr>
          <p:spPr>
            <a:xfrm>
              <a:off x="8361025" y="1453500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32"/>
            <p:cNvSpPr/>
            <p:nvPr/>
          </p:nvSpPr>
          <p:spPr>
            <a:xfrm>
              <a:off x="8361025" y="234875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"/>
          <p:cNvSpPr txBox="1">
            <a:spLocks noGrp="1"/>
          </p:cNvSpPr>
          <p:nvPr>
            <p:ph type="title"/>
          </p:nvPr>
        </p:nvSpPr>
        <p:spPr>
          <a:xfrm>
            <a:off x="1807671" y="338325"/>
            <a:ext cx="55287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5"/>
          <p:cNvSpPr txBox="1">
            <a:spLocks noGrp="1"/>
          </p:cNvSpPr>
          <p:nvPr>
            <p:ph type="subTitle" idx="1"/>
          </p:nvPr>
        </p:nvSpPr>
        <p:spPr>
          <a:xfrm>
            <a:off x="4956048" y="2532888"/>
            <a:ext cx="2084700" cy="13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178" name="Google Shape;178;p5"/>
          <p:cNvSpPr txBox="1">
            <a:spLocks noGrp="1"/>
          </p:cNvSpPr>
          <p:nvPr>
            <p:ph type="subTitle" idx="2"/>
          </p:nvPr>
        </p:nvSpPr>
        <p:spPr>
          <a:xfrm>
            <a:off x="2093976" y="2532888"/>
            <a:ext cx="2084700" cy="13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179" name="Google Shape;179;p5"/>
          <p:cNvSpPr txBox="1">
            <a:spLocks noGrp="1"/>
          </p:cNvSpPr>
          <p:nvPr>
            <p:ph type="subTitle" idx="3"/>
          </p:nvPr>
        </p:nvSpPr>
        <p:spPr>
          <a:xfrm>
            <a:off x="4956048" y="2221992"/>
            <a:ext cx="2084700" cy="2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5"/>
          <p:cNvSpPr txBox="1">
            <a:spLocks noGrp="1"/>
          </p:cNvSpPr>
          <p:nvPr>
            <p:ph type="subTitle" idx="4"/>
          </p:nvPr>
        </p:nvSpPr>
        <p:spPr>
          <a:xfrm>
            <a:off x="2093976" y="2203704"/>
            <a:ext cx="2084700" cy="3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1" name="Google Shape;181;p5"/>
          <p:cNvSpPr txBox="1">
            <a:spLocks noGrp="1"/>
          </p:cNvSpPr>
          <p:nvPr>
            <p:ph type="title" idx="5" hasCustomPrompt="1"/>
          </p:nvPr>
        </p:nvSpPr>
        <p:spPr>
          <a:xfrm>
            <a:off x="2779776" y="1627632"/>
            <a:ext cx="7224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2" name="Google Shape;182;p5"/>
          <p:cNvSpPr txBox="1">
            <a:spLocks noGrp="1"/>
          </p:cNvSpPr>
          <p:nvPr>
            <p:ph type="title" idx="6" hasCustomPrompt="1"/>
          </p:nvPr>
        </p:nvSpPr>
        <p:spPr>
          <a:xfrm>
            <a:off x="5641848" y="1627632"/>
            <a:ext cx="7224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grpSp>
        <p:nvGrpSpPr>
          <p:cNvPr id="183" name="Google Shape;183;p5"/>
          <p:cNvGrpSpPr/>
          <p:nvPr/>
        </p:nvGrpSpPr>
        <p:grpSpPr>
          <a:xfrm>
            <a:off x="432850" y="0"/>
            <a:ext cx="8278300" cy="5165700"/>
            <a:chOff x="432850" y="0"/>
            <a:chExt cx="8278300" cy="5165700"/>
          </a:xfrm>
        </p:grpSpPr>
        <p:cxnSp>
          <p:nvCxnSpPr>
            <p:cNvPr id="184" name="Google Shape;184;p5"/>
            <p:cNvCxnSpPr/>
            <p:nvPr/>
          </p:nvCxnSpPr>
          <p:spPr>
            <a:xfrm rot="10800000">
              <a:off x="8420275" y="2664300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85" name="Google Shape;185;p5"/>
            <p:cNvGrpSpPr/>
            <p:nvPr/>
          </p:nvGrpSpPr>
          <p:grpSpPr>
            <a:xfrm>
              <a:off x="8129350" y="4292175"/>
              <a:ext cx="581800" cy="582350"/>
              <a:chOff x="8064275" y="887850"/>
              <a:chExt cx="581800" cy="582350"/>
            </a:xfrm>
          </p:grpSpPr>
          <p:sp>
            <p:nvSpPr>
              <p:cNvPr id="186" name="Google Shape;186;p5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5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5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5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5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5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2" name="Google Shape;192;p5"/>
            <p:cNvGrpSpPr/>
            <p:nvPr/>
          </p:nvGrpSpPr>
          <p:grpSpPr>
            <a:xfrm>
              <a:off x="8274238" y="3720600"/>
              <a:ext cx="292025" cy="292575"/>
              <a:chOff x="7353050" y="316275"/>
              <a:chExt cx="292025" cy="292575"/>
            </a:xfrm>
          </p:grpSpPr>
          <p:sp>
            <p:nvSpPr>
              <p:cNvPr id="193" name="Google Shape;193;p5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5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5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5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7" name="Google Shape;197;p5"/>
            <p:cNvGrpSpPr/>
            <p:nvPr/>
          </p:nvGrpSpPr>
          <p:grpSpPr>
            <a:xfrm>
              <a:off x="8332763" y="3212475"/>
              <a:ext cx="175000" cy="175000"/>
              <a:chOff x="8792300" y="321275"/>
              <a:chExt cx="175000" cy="175000"/>
            </a:xfrm>
          </p:grpSpPr>
          <p:sp>
            <p:nvSpPr>
              <p:cNvPr id="198" name="Google Shape;198;p5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5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5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5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02" name="Google Shape;202;p5"/>
            <p:cNvCxnSpPr/>
            <p:nvPr/>
          </p:nvCxnSpPr>
          <p:spPr>
            <a:xfrm>
              <a:off x="723725" y="613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03" name="Google Shape;203;p5"/>
            <p:cNvGrpSpPr/>
            <p:nvPr/>
          </p:nvGrpSpPr>
          <p:grpSpPr>
            <a:xfrm rot="10800000">
              <a:off x="432850" y="291788"/>
              <a:ext cx="581800" cy="582350"/>
              <a:chOff x="8064275" y="887850"/>
              <a:chExt cx="581800" cy="582350"/>
            </a:xfrm>
          </p:grpSpPr>
          <p:sp>
            <p:nvSpPr>
              <p:cNvPr id="204" name="Google Shape;204;p5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5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5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5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5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5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0" name="Google Shape;210;p5"/>
            <p:cNvGrpSpPr/>
            <p:nvPr/>
          </p:nvGrpSpPr>
          <p:grpSpPr>
            <a:xfrm rot="10800000">
              <a:off x="577738" y="1153138"/>
              <a:ext cx="292025" cy="292575"/>
              <a:chOff x="7353050" y="316275"/>
              <a:chExt cx="292025" cy="292575"/>
            </a:xfrm>
          </p:grpSpPr>
          <p:sp>
            <p:nvSpPr>
              <p:cNvPr id="211" name="Google Shape;211;p5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5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5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5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5" name="Google Shape;215;p5"/>
            <p:cNvGrpSpPr/>
            <p:nvPr/>
          </p:nvGrpSpPr>
          <p:grpSpPr>
            <a:xfrm rot="10800000">
              <a:off x="636238" y="1778838"/>
              <a:ext cx="175000" cy="175000"/>
              <a:chOff x="8792300" y="321275"/>
              <a:chExt cx="175000" cy="175000"/>
            </a:xfrm>
          </p:grpSpPr>
          <p:sp>
            <p:nvSpPr>
              <p:cNvPr id="216" name="Google Shape;216;p5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5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5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5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0" name="Google Shape;220;p5"/>
            <p:cNvGrpSpPr/>
            <p:nvPr/>
          </p:nvGrpSpPr>
          <p:grpSpPr>
            <a:xfrm>
              <a:off x="432850" y="2003163"/>
              <a:ext cx="175013" cy="27000"/>
              <a:chOff x="5662375" y="212375"/>
              <a:chExt cx="175013" cy="27000"/>
            </a:xfrm>
          </p:grpSpPr>
          <p:sp>
            <p:nvSpPr>
              <p:cNvPr id="221" name="Google Shape;221;p5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5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5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4" name="Google Shape;224;p5"/>
            <p:cNvGrpSpPr/>
            <p:nvPr/>
          </p:nvGrpSpPr>
          <p:grpSpPr>
            <a:xfrm>
              <a:off x="788100" y="208488"/>
              <a:ext cx="175013" cy="27000"/>
              <a:chOff x="5662375" y="212375"/>
              <a:chExt cx="175013" cy="27000"/>
            </a:xfrm>
          </p:grpSpPr>
          <p:sp>
            <p:nvSpPr>
              <p:cNvPr id="225" name="Google Shape;225;p5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5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5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Google Shape;228;p5"/>
            <p:cNvGrpSpPr/>
            <p:nvPr/>
          </p:nvGrpSpPr>
          <p:grpSpPr>
            <a:xfrm>
              <a:off x="8129350" y="4988725"/>
              <a:ext cx="175013" cy="27000"/>
              <a:chOff x="5662375" y="212375"/>
              <a:chExt cx="175013" cy="27000"/>
            </a:xfrm>
          </p:grpSpPr>
          <p:sp>
            <p:nvSpPr>
              <p:cNvPr id="229" name="Google Shape;229;p5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5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5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2" name="Google Shape;232;p5"/>
            <p:cNvGrpSpPr/>
            <p:nvPr/>
          </p:nvGrpSpPr>
          <p:grpSpPr>
            <a:xfrm>
              <a:off x="8497550" y="3429425"/>
              <a:ext cx="175013" cy="27000"/>
              <a:chOff x="5662375" y="212375"/>
              <a:chExt cx="175013" cy="27000"/>
            </a:xfrm>
          </p:grpSpPr>
          <p:sp>
            <p:nvSpPr>
              <p:cNvPr id="233" name="Google Shape;233;p5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5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5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36" name="Google Shape;236;p5"/>
            <p:cNvCxnSpPr/>
            <p:nvPr/>
          </p:nvCxnSpPr>
          <p:spPr>
            <a:xfrm>
              <a:off x="8407225" y="0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5"/>
            <p:cNvCxnSpPr/>
            <p:nvPr/>
          </p:nvCxnSpPr>
          <p:spPr>
            <a:xfrm>
              <a:off x="718025" y="2985634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38" name="Google Shape;238;p5"/>
            <p:cNvSpPr/>
            <p:nvPr/>
          </p:nvSpPr>
          <p:spPr>
            <a:xfrm>
              <a:off x="671825" y="4587888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671825" y="3940338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8361025" y="1453500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8361025" y="234875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7" name="Google Shape;367;p8"/>
          <p:cNvGrpSpPr/>
          <p:nvPr/>
        </p:nvGrpSpPr>
        <p:grpSpPr>
          <a:xfrm>
            <a:off x="1349626" y="598417"/>
            <a:ext cx="6453730" cy="3631136"/>
            <a:chOff x="365750" y="1285025"/>
            <a:chExt cx="6934275" cy="3315500"/>
          </a:xfrm>
        </p:grpSpPr>
        <p:sp>
          <p:nvSpPr>
            <p:cNvPr id="368" name="Google Shape;368;p8"/>
            <p:cNvSpPr/>
            <p:nvPr/>
          </p:nvSpPr>
          <p:spPr>
            <a:xfrm>
              <a:off x="365750" y="1285025"/>
              <a:ext cx="6934275" cy="3315500"/>
            </a:xfrm>
            <a:custGeom>
              <a:avLst/>
              <a:gdLst/>
              <a:ahLst/>
              <a:cxnLst/>
              <a:rect l="l" t="t" r="r" b="b"/>
              <a:pathLst>
                <a:path w="277371" h="132620" extrusionOk="0">
                  <a:moveTo>
                    <a:pt x="139292" y="1"/>
                  </a:moveTo>
                  <a:cubicBezTo>
                    <a:pt x="131931" y="1"/>
                    <a:pt x="124510" y="530"/>
                    <a:pt x="116820" y="2020"/>
                  </a:cubicBezTo>
                  <a:cubicBezTo>
                    <a:pt x="97286" y="5794"/>
                    <a:pt x="78528" y="13563"/>
                    <a:pt x="62212" y="24940"/>
                  </a:cubicBezTo>
                  <a:cubicBezTo>
                    <a:pt x="40180" y="40312"/>
                    <a:pt x="16039" y="63953"/>
                    <a:pt x="5883" y="89204"/>
                  </a:cubicBezTo>
                  <a:cubicBezTo>
                    <a:pt x="2054" y="98638"/>
                    <a:pt x="1" y="109904"/>
                    <a:pt x="5162" y="118672"/>
                  </a:cubicBezTo>
                  <a:cubicBezTo>
                    <a:pt x="10878" y="128329"/>
                    <a:pt x="23309" y="131547"/>
                    <a:pt x="34519" y="132324"/>
                  </a:cubicBezTo>
                  <a:cubicBezTo>
                    <a:pt x="37485" y="132528"/>
                    <a:pt x="40447" y="132620"/>
                    <a:pt x="43408" y="132620"/>
                  </a:cubicBezTo>
                  <a:cubicBezTo>
                    <a:pt x="64717" y="132620"/>
                    <a:pt x="85919" y="127832"/>
                    <a:pt x="107164" y="125054"/>
                  </a:cubicBezTo>
                  <a:cubicBezTo>
                    <a:pt x="121795" y="123154"/>
                    <a:pt x="136548" y="122208"/>
                    <a:pt x="151300" y="122208"/>
                  </a:cubicBezTo>
                  <a:cubicBezTo>
                    <a:pt x="172303" y="122208"/>
                    <a:pt x="193303" y="124126"/>
                    <a:pt x="213939" y="127940"/>
                  </a:cubicBezTo>
                  <a:cubicBezTo>
                    <a:pt x="222522" y="129553"/>
                    <a:pt x="231673" y="131360"/>
                    <a:pt x="240407" y="131360"/>
                  </a:cubicBezTo>
                  <a:cubicBezTo>
                    <a:pt x="248501" y="131360"/>
                    <a:pt x="256237" y="129808"/>
                    <a:pt x="262831" y="125110"/>
                  </a:cubicBezTo>
                  <a:cubicBezTo>
                    <a:pt x="276372" y="115454"/>
                    <a:pt x="277371" y="99138"/>
                    <a:pt x="274429" y="84431"/>
                  </a:cubicBezTo>
                  <a:cubicBezTo>
                    <a:pt x="271488" y="69670"/>
                    <a:pt x="264329" y="59902"/>
                    <a:pt x="257059" y="47305"/>
                  </a:cubicBezTo>
                  <a:cubicBezTo>
                    <a:pt x="252786" y="39868"/>
                    <a:pt x="247736" y="33098"/>
                    <a:pt x="241798" y="27215"/>
                  </a:cubicBezTo>
                  <a:cubicBezTo>
                    <a:pt x="234972" y="20500"/>
                    <a:pt x="226925" y="14951"/>
                    <a:pt x="217768" y="11177"/>
                  </a:cubicBezTo>
                  <a:cubicBezTo>
                    <a:pt x="203783" y="5350"/>
                    <a:pt x="188521" y="3407"/>
                    <a:pt x="173482" y="2186"/>
                  </a:cubicBezTo>
                  <a:cubicBezTo>
                    <a:pt x="161726" y="1246"/>
                    <a:pt x="150579" y="1"/>
                    <a:pt x="1392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8"/>
            <p:cNvSpPr/>
            <p:nvPr/>
          </p:nvSpPr>
          <p:spPr>
            <a:xfrm>
              <a:off x="417100" y="1285575"/>
              <a:ext cx="6842700" cy="3314500"/>
            </a:xfrm>
            <a:custGeom>
              <a:avLst/>
              <a:gdLst/>
              <a:ahLst/>
              <a:cxnLst/>
              <a:rect l="l" t="t" r="r" b="b"/>
              <a:pathLst>
                <a:path w="273708" h="132580" extrusionOk="0">
                  <a:moveTo>
                    <a:pt x="137298" y="0"/>
                  </a:moveTo>
                  <a:cubicBezTo>
                    <a:pt x="129917" y="0"/>
                    <a:pt x="122480" y="500"/>
                    <a:pt x="114766" y="1998"/>
                  </a:cubicBezTo>
                  <a:cubicBezTo>
                    <a:pt x="95232" y="5772"/>
                    <a:pt x="76474" y="13541"/>
                    <a:pt x="60158" y="24918"/>
                  </a:cubicBezTo>
                  <a:cubicBezTo>
                    <a:pt x="38126" y="40290"/>
                    <a:pt x="13985" y="63931"/>
                    <a:pt x="3829" y="89182"/>
                  </a:cubicBezTo>
                  <a:cubicBezTo>
                    <a:pt x="1609" y="94621"/>
                    <a:pt x="0" y="100614"/>
                    <a:pt x="56" y="106386"/>
                  </a:cubicBezTo>
                  <a:cubicBezTo>
                    <a:pt x="56" y="110715"/>
                    <a:pt x="943" y="114877"/>
                    <a:pt x="3108" y="118650"/>
                  </a:cubicBezTo>
                  <a:cubicBezTo>
                    <a:pt x="8824" y="128307"/>
                    <a:pt x="21255" y="131525"/>
                    <a:pt x="32465" y="132302"/>
                  </a:cubicBezTo>
                  <a:cubicBezTo>
                    <a:pt x="35407" y="132469"/>
                    <a:pt x="38403" y="132580"/>
                    <a:pt x="41345" y="132580"/>
                  </a:cubicBezTo>
                  <a:cubicBezTo>
                    <a:pt x="62655" y="132580"/>
                    <a:pt x="83855" y="127807"/>
                    <a:pt x="105110" y="125032"/>
                  </a:cubicBezTo>
                  <a:cubicBezTo>
                    <a:pt x="119761" y="123146"/>
                    <a:pt x="134523" y="122202"/>
                    <a:pt x="149340" y="122202"/>
                  </a:cubicBezTo>
                  <a:cubicBezTo>
                    <a:pt x="170318" y="122202"/>
                    <a:pt x="191240" y="124089"/>
                    <a:pt x="211885" y="127918"/>
                  </a:cubicBezTo>
                  <a:cubicBezTo>
                    <a:pt x="220486" y="129528"/>
                    <a:pt x="229643" y="131359"/>
                    <a:pt x="238412" y="131359"/>
                  </a:cubicBezTo>
                  <a:cubicBezTo>
                    <a:pt x="246459" y="131359"/>
                    <a:pt x="254173" y="129805"/>
                    <a:pt x="260777" y="125088"/>
                  </a:cubicBezTo>
                  <a:cubicBezTo>
                    <a:pt x="270433" y="118206"/>
                    <a:pt x="273707" y="107884"/>
                    <a:pt x="273707" y="97229"/>
                  </a:cubicBezTo>
                  <a:cubicBezTo>
                    <a:pt x="273707" y="92956"/>
                    <a:pt x="273208" y="88627"/>
                    <a:pt x="272375" y="84409"/>
                  </a:cubicBezTo>
                  <a:cubicBezTo>
                    <a:pt x="269434" y="69648"/>
                    <a:pt x="262275" y="59880"/>
                    <a:pt x="255005" y="47283"/>
                  </a:cubicBezTo>
                  <a:cubicBezTo>
                    <a:pt x="250732" y="39846"/>
                    <a:pt x="245682" y="33076"/>
                    <a:pt x="239744" y="27193"/>
                  </a:cubicBezTo>
                  <a:cubicBezTo>
                    <a:pt x="232918" y="20478"/>
                    <a:pt x="224871" y="14929"/>
                    <a:pt x="215714" y="11155"/>
                  </a:cubicBezTo>
                  <a:cubicBezTo>
                    <a:pt x="201729" y="5328"/>
                    <a:pt x="186467" y="3385"/>
                    <a:pt x="171428" y="2164"/>
                  </a:cubicBezTo>
                  <a:cubicBezTo>
                    <a:pt x="159663" y="1221"/>
                    <a:pt x="148563" y="0"/>
                    <a:pt x="1372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0" name="Google Shape;370;p8"/>
          <p:cNvSpPr txBox="1">
            <a:spLocks noGrp="1"/>
          </p:cNvSpPr>
          <p:nvPr>
            <p:ph type="title"/>
          </p:nvPr>
        </p:nvSpPr>
        <p:spPr>
          <a:xfrm>
            <a:off x="2624328" y="1620753"/>
            <a:ext cx="3904500" cy="19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3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371" name="Google Shape;371;p8"/>
          <p:cNvGrpSpPr/>
          <p:nvPr/>
        </p:nvGrpSpPr>
        <p:grpSpPr>
          <a:xfrm>
            <a:off x="-6867" y="-6625"/>
            <a:ext cx="9152342" cy="5102050"/>
            <a:chOff x="-6867" y="-6625"/>
            <a:chExt cx="9152342" cy="5102050"/>
          </a:xfrm>
        </p:grpSpPr>
        <p:cxnSp>
          <p:nvCxnSpPr>
            <p:cNvPr id="372" name="Google Shape;372;p8"/>
            <p:cNvCxnSpPr/>
            <p:nvPr/>
          </p:nvCxnSpPr>
          <p:spPr>
            <a:xfrm>
              <a:off x="2904283" y="4513075"/>
              <a:ext cx="1133100" cy="306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3" name="Google Shape;373;p8"/>
            <p:cNvCxnSpPr/>
            <p:nvPr/>
          </p:nvCxnSpPr>
          <p:spPr>
            <a:xfrm rot="10800000" flipH="1">
              <a:off x="1562083" y="4492325"/>
              <a:ext cx="1342200" cy="315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4" name="Google Shape;374;p8"/>
            <p:cNvCxnSpPr/>
            <p:nvPr/>
          </p:nvCxnSpPr>
          <p:spPr>
            <a:xfrm>
              <a:off x="259558" y="4408000"/>
              <a:ext cx="1332000" cy="392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5" name="Google Shape;375;p8"/>
            <p:cNvCxnSpPr/>
            <p:nvPr/>
          </p:nvCxnSpPr>
          <p:spPr>
            <a:xfrm>
              <a:off x="-6867" y="3993550"/>
              <a:ext cx="273900" cy="407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376" name="Google Shape;376;p8"/>
            <p:cNvGrpSpPr/>
            <p:nvPr/>
          </p:nvGrpSpPr>
          <p:grpSpPr>
            <a:xfrm flipH="1">
              <a:off x="1278333" y="4513075"/>
              <a:ext cx="581800" cy="582350"/>
              <a:chOff x="8064275" y="887850"/>
              <a:chExt cx="581800" cy="582350"/>
            </a:xfrm>
          </p:grpSpPr>
          <p:sp>
            <p:nvSpPr>
              <p:cNvPr id="377" name="Google Shape;377;p8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8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8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8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8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8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3" name="Google Shape;383;p8"/>
            <p:cNvGrpSpPr/>
            <p:nvPr/>
          </p:nvGrpSpPr>
          <p:grpSpPr>
            <a:xfrm flipH="1">
              <a:off x="2747608" y="4340463"/>
              <a:ext cx="292025" cy="292575"/>
              <a:chOff x="7353050" y="316275"/>
              <a:chExt cx="292025" cy="292575"/>
            </a:xfrm>
          </p:grpSpPr>
          <p:sp>
            <p:nvSpPr>
              <p:cNvPr id="384" name="Google Shape;384;p8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8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8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8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8" name="Google Shape;388;p8"/>
            <p:cNvGrpSpPr/>
            <p:nvPr/>
          </p:nvGrpSpPr>
          <p:grpSpPr>
            <a:xfrm flipH="1">
              <a:off x="171308" y="4315025"/>
              <a:ext cx="175000" cy="175000"/>
              <a:chOff x="8792300" y="321275"/>
              <a:chExt cx="175000" cy="175000"/>
            </a:xfrm>
          </p:grpSpPr>
          <p:sp>
            <p:nvSpPr>
              <p:cNvPr id="389" name="Google Shape;389;p8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8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8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8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3" name="Google Shape;393;p8"/>
            <p:cNvGrpSpPr/>
            <p:nvPr/>
          </p:nvGrpSpPr>
          <p:grpSpPr>
            <a:xfrm>
              <a:off x="3873197" y="4657550"/>
              <a:ext cx="293111" cy="293388"/>
              <a:chOff x="3164039" y="430875"/>
              <a:chExt cx="293111" cy="293388"/>
            </a:xfrm>
          </p:grpSpPr>
          <p:sp>
            <p:nvSpPr>
              <p:cNvPr id="394" name="Google Shape;394;p8"/>
              <p:cNvSpPr/>
              <p:nvPr/>
            </p:nvSpPr>
            <p:spPr>
              <a:xfrm flipH="1">
                <a:off x="3166281" y="433407"/>
                <a:ext cx="288614" cy="288337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8"/>
              <p:cNvSpPr/>
              <p:nvPr/>
            </p:nvSpPr>
            <p:spPr>
              <a:xfrm flipH="1">
                <a:off x="3164039" y="430875"/>
                <a:ext cx="293111" cy="293388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8"/>
              <p:cNvSpPr/>
              <p:nvPr/>
            </p:nvSpPr>
            <p:spPr>
              <a:xfrm flipH="1">
                <a:off x="3202780" y="469909"/>
                <a:ext cx="215626" cy="215337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8"/>
              <p:cNvSpPr/>
              <p:nvPr/>
            </p:nvSpPr>
            <p:spPr>
              <a:xfrm flipH="1">
                <a:off x="3200525" y="467377"/>
                <a:ext cx="220123" cy="220400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8"/>
              <p:cNvSpPr/>
              <p:nvPr/>
            </p:nvSpPr>
            <p:spPr>
              <a:xfrm flipH="1">
                <a:off x="3242641" y="509484"/>
                <a:ext cx="136177" cy="136177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8"/>
              <p:cNvSpPr/>
              <p:nvPr/>
            </p:nvSpPr>
            <p:spPr>
              <a:xfrm flipH="1">
                <a:off x="3240109" y="507242"/>
                <a:ext cx="140951" cy="140674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0" name="Google Shape;400;p8"/>
            <p:cNvGrpSpPr/>
            <p:nvPr/>
          </p:nvGrpSpPr>
          <p:grpSpPr>
            <a:xfrm flipH="1">
              <a:off x="242270" y="4142425"/>
              <a:ext cx="175013" cy="27000"/>
              <a:chOff x="5662375" y="212375"/>
              <a:chExt cx="175013" cy="27000"/>
            </a:xfrm>
          </p:grpSpPr>
          <p:sp>
            <p:nvSpPr>
              <p:cNvPr id="401" name="Google Shape;401;p8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8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8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404" name="Google Shape;404;p8"/>
            <p:cNvCxnSpPr/>
            <p:nvPr/>
          </p:nvCxnSpPr>
          <p:spPr>
            <a:xfrm rot="10800000">
              <a:off x="5995050" y="226600"/>
              <a:ext cx="1504500" cy="224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5" name="Google Shape;405;p8"/>
            <p:cNvCxnSpPr/>
            <p:nvPr/>
          </p:nvCxnSpPr>
          <p:spPr>
            <a:xfrm rot="10800000">
              <a:off x="7512925" y="457850"/>
              <a:ext cx="829500" cy="743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6" name="Google Shape;406;p8"/>
            <p:cNvCxnSpPr/>
            <p:nvPr/>
          </p:nvCxnSpPr>
          <p:spPr>
            <a:xfrm flipH="1">
              <a:off x="8348975" y="-6625"/>
              <a:ext cx="796500" cy="1188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407" name="Google Shape;407;p8"/>
            <p:cNvGrpSpPr/>
            <p:nvPr/>
          </p:nvGrpSpPr>
          <p:grpSpPr>
            <a:xfrm>
              <a:off x="8064275" y="1040250"/>
              <a:ext cx="581800" cy="582350"/>
              <a:chOff x="8064275" y="887850"/>
              <a:chExt cx="581800" cy="582350"/>
            </a:xfrm>
          </p:grpSpPr>
          <p:sp>
            <p:nvSpPr>
              <p:cNvPr id="408" name="Google Shape;408;p8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8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8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8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8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8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4" name="Google Shape;414;p8"/>
            <p:cNvGrpSpPr/>
            <p:nvPr/>
          </p:nvGrpSpPr>
          <p:grpSpPr>
            <a:xfrm>
              <a:off x="7353050" y="316275"/>
              <a:ext cx="292025" cy="292575"/>
              <a:chOff x="7353050" y="316275"/>
              <a:chExt cx="292025" cy="292575"/>
            </a:xfrm>
          </p:grpSpPr>
          <p:sp>
            <p:nvSpPr>
              <p:cNvPr id="415" name="Google Shape;415;p8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8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8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8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9" name="Google Shape;419;p8"/>
            <p:cNvGrpSpPr/>
            <p:nvPr/>
          </p:nvGrpSpPr>
          <p:grpSpPr>
            <a:xfrm>
              <a:off x="8792300" y="321275"/>
              <a:ext cx="175000" cy="175000"/>
              <a:chOff x="8792300" y="321275"/>
              <a:chExt cx="175000" cy="175000"/>
            </a:xfrm>
          </p:grpSpPr>
          <p:sp>
            <p:nvSpPr>
              <p:cNvPr id="420" name="Google Shape;420;p8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8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8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8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4" name="Google Shape;424;p8"/>
            <p:cNvSpPr/>
            <p:nvPr/>
          </p:nvSpPr>
          <p:spPr>
            <a:xfrm>
              <a:off x="5829305" y="687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5827050" y="661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5865794" y="1052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5863552" y="1026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5905382" y="1447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5903140" y="1425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0" name="Google Shape;430;p8"/>
            <p:cNvGrpSpPr/>
            <p:nvPr/>
          </p:nvGrpSpPr>
          <p:grpSpPr>
            <a:xfrm>
              <a:off x="8490050" y="170875"/>
              <a:ext cx="175013" cy="27000"/>
              <a:chOff x="5662375" y="212375"/>
              <a:chExt cx="175013" cy="27000"/>
            </a:xfrm>
          </p:grpSpPr>
          <p:sp>
            <p:nvSpPr>
              <p:cNvPr id="431" name="Google Shape;431;p8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8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8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4" name="Google Shape;434;p8"/>
            <p:cNvGrpSpPr/>
            <p:nvPr/>
          </p:nvGrpSpPr>
          <p:grpSpPr>
            <a:xfrm>
              <a:off x="8678350" y="1658000"/>
              <a:ext cx="175013" cy="27000"/>
              <a:chOff x="5662375" y="212375"/>
              <a:chExt cx="175013" cy="27000"/>
            </a:xfrm>
          </p:grpSpPr>
          <p:sp>
            <p:nvSpPr>
              <p:cNvPr id="435" name="Google Shape;435;p8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8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8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9"/>
          <p:cNvSpPr txBox="1">
            <a:spLocks noGrp="1"/>
          </p:cNvSpPr>
          <p:nvPr>
            <p:ph type="title"/>
          </p:nvPr>
        </p:nvSpPr>
        <p:spPr>
          <a:xfrm>
            <a:off x="896112" y="2039112"/>
            <a:ext cx="3566100" cy="136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40" name="Google Shape;440;p9"/>
          <p:cNvSpPr txBox="1">
            <a:spLocks noGrp="1"/>
          </p:cNvSpPr>
          <p:nvPr>
            <p:ph type="body" idx="1"/>
          </p:nvPr>
        </p:nvSpPr>
        <p:spPr>
          <a:xfrm>
            <a:off x="4899150" y="821850"/>
            <a:ext cx="3096000" cy="3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●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○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■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●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○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■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●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○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■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cxnSp>
        <p:nvCxnSpPr>
          <p:cNvPr id="441" name="Google Shape;441;p9"/>
          <p:cNvCxnSpPr/>
          <p:nvPr/>
        </p:nvCxnSpPr>
        <p:spPr>
          <a:xfrm>
            <a:off x="1645925" y="523125"/>
            <a:ext cx="1672500" cy="12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2" name="Google Shape;442;p9"/>
          <p:cNvCxnSpPr/>
          <p:nvPr/>
        </p:nvCxnSpPr>
        <p:spPr>
          <a:xfrm rot="10800000" flipH="1">
            <a:off x="803050" y="529675"/>
            <a:ext cx="829500" cy="743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3" name="Google Shape;443;p9"/>
          <p:cNvCxnSpPr/>
          <p:nvPr/>
        </p:nvCxnSpPr>
        <p:spPr>
          <a:xfrm>
            <a:off x="0" y="65200"/>
            <a:ext cx="796500" cy="1188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44" name="Google Shape;444;p9"/>
          <p:cNvGrpSpPr/>
          <p:nvPr/>
        </p:nvGrpSpPr>
        <p:grpSpPr>
          <a:xfrm flipH="1">
            <a:off x="499400" y="959675"/>
            <a:ext cx="581800" cy="582350"/>
            <a:chOff x="8064275" y="887850"/>
            <a:chExt cx="581800" cy="582350"/>
          </a:xfrm>
        </p:grpSpPr>
        <p:sp>
          <p:nvSpPr>
            <p:cNvPr id="445" name="Google Shape;445;p9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9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9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9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9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9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1" name="Google Shape;451;p9"/>
          <p:cNvGrpSpPr/>
          <p:nvPr/>
        </p:nvGrpSpPr>
        <p:grpSpPr>
          <a:xfrm flipH="1">
            <a:off x="1500400" y="388100"/>
            <a:ext cx="292025" cy="292575"/>
            <a:chOff x="7353050" y="316275"/>
            <a:chExt cx="292025" cy="292575"/>
          </a:xfrm>
        </p:grpSpPr>
        <p:sp>
          <p:nvSpPr>
            <p:cNvPr id="452" name="Google Shape;452;p9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9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9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9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6" name="Google Shape;456;p9"/>
          <p:cNvSpPr/>
          <p:nvPr/>
        </p:nvSpPr>
        <p:spPr>
          <a:xfrm flipH="1">
            <a:off x="3166281" y="497632"/>
            <a:ext cx="288614" cy="288337"/>
          </a:xfrm>
          <a:custGeom>
            <a:avLst/>
            <a:gdLst/>
            <a:ahLst/>
            <a:cxnLst/>
            <a:rect l="l" t="t" r="r" b="b"/>
            <a:pathLst>
              <a:path w="22915" h="22893" extrusionOk="0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9"/>
          <p:cNvSpPr/>
          <p:nvPr/>
        </p:nvSpPr>
        <p:spPr>
          <a:xfrm flipH="1">
            <a:off x="3164039" y="495100"/>
            <a:ext cx="293111" cy="293388"/>
          </a:xfrm>
          <a:custGeom>
            <a:avLst/>
            <a:gdLst/>
            <a:ahLst/>
            <a:cxnLst/>
            <a:rect l="l" t="t" r="r" b="b"/>
            <a:pathLst>
              <a:path w="23272" h="23294" extrusionOk="0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9"/>
          <p:cNvSpPr/>
          <p:nvPr/>
        </p:nvSpPr>
        <p:spPr>
          <a:xfrm flipH="1">
            <a:off x="3202780" y="534134"/>
            <a:ext cx="215626" cy="215337"/>
          </a:xfrm>
          <a:custGeom>
            <a:avLst/>
            <a:gdLst/>
            <a:ahLst/>
            <a:cxnLst/>
            <a:rect l="l" t="t" r="r" b="b"/>
            <a:pathLst>
              <a:path w="17120" h="17097" extrusionOk="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9"/>
          <p:cNvSpPr/>
          <p:nvPr/>
        </p:nvSpPr>
        <p:spPr>
          <a:xfrm flipH="1">
            <a:off x="3200525" y="531602"/>
            <a:ext cx="220123" cy="220400"/>
          </a:xfrm>
          <a:custGeom>
            <a:avLst/>
            <a:gdLst/>
            <a:ahLst/>
            <a:cxnLst/>
            <a:rect l="l" t="t" r="r" b="b"/>
            <a:pathLst>
              <a:path w="17477" h="17499" extrusionOk="0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9"/>
          <p:cNvSpPr/>
          <p:nvPr/>
        </p:nvSpPr>
        <p:spPr>
          <a:xfrm flipH="1">
            <a:off x="3242641" y="573709"/>
            <a:ext cx="136177" cy="136177"/>
          </a:xfrm>
          <a:custGeom>
            <a:avLst/>
            <a:gdLst/>
            <a:ahLst/>
            <a:cxnLst/>
            <a:rect l="l" t="t" r="r" b="b"/>
            <a:pathLst>
              <a:path w="10812" h="10812" extrusionOk="0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9"/>
          <p:cNvSpPr/>
          <p:nvPr/>
        </p:nvSpPr>
        <p:spPr>
          <a:xfrm flipH="1">
            <a:off x="3240109" y="571467"/>
            <a:ext cx="140951" cy="140674"/>
          </a:xfrm>
          <a:custGeom>
            <a:avLst/>
            <a:gdLst/>
            <a:ahLst/>
            <a:cxnLst/>
            <a:rect l="l" t="t" r="r" b="b"/>
            <a:pathLst>
              <a:path w="11191" h="11169" extrusionOk="0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2" name="Google Shape;462;p9"/>
          <p:cNvGrpSpPr/>
          <p:nvPr/>
        </p:nvGrpSpPr>
        <p:grpSpPr>
          <a:xfrm flipH="1">
            <a:off x="3527112" y="361100"/>
            <a:ext cx="175013" cy="27000"/>
            <a:chOff x="5662375" y="212375"/>
            <a:chExt cx="175013" cy="27000"/>
          </a:xfrm>
        </p:grpSpPr>
        <p:sp>
          <p:nvSpPr>
            <p:cNvPr id="463" name="Google Shape;463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6" name="Google Shape;466;p9"/>
          <p:cNvGrpSpPr/>
          <p:nvPr/>
        </p:nvGrpSpPr>
        <p:grpSpPr>
          <a:xfrm flipH="1">
            <a:off x="480412" y="242700"/>
            <a:ext cx="175013" cy="27000"/>
            <a:chOff x="5662375" y="212375"/>
            <a:chExt cx="175013" cy="27000"/>
          </a:xfrm>
        </p:grpSpPr>
        <p:sp>
          <p:nvSpPr>
            <p:cNvPr id="467" name="Google Shape;467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0" name="Google Shape;470;p9"/>
          <p:cNvGrpSpPr/>
          <p:nvPr/>
        </p:nvGrpSpPr>
        <p:grpSpPr>
          <a:xfrm flipH="1">
            <a:off x="901712" y="1653625"/>
            <a:ext cx="175013" cy="27000"/>
            <a:chOff x="5662375" y="212375"/>
            <a:chExt cx="175013" cy="27000"/>
          </a:xfrm>
        </p:grpSpPr>
        <p:sp>
          <p:nvSpPr>
            <p:cNvPr id="471" name="Google Shape;471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74" name="Google Shape;474;p9"/>
          <p:cNvCxnSpPr/>
          <p:nvPr/>
        </p:nvCxnSpPr>
        <p:spPr>
          <a:xfrm>
            <a:off x="791400" y="4212400"/>
            <a:ext cx="1157100" cy="54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5" name="Google Shape;475;p9"/>
          <p:cNvCxnSpPr/>
          <p:nvPr/>
        </p:nvCxnSpPr>
        <p:spPr>
          <a:xfrm rot="10800000" flipH="1">
            <a:off x="0" y="4220425"/>
            <a:ext cx="791400" cy="836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76" name="Google Shape;476;p9"/>
          <p:cNvGrpSpPr/>
          <p:nvPr/>
        </p:nvGrpSpPr>
        <p:grpSpPr>
          <a:xfrm rot="10800000">
            <a:off x="499400" y="3940925"/>
            <a:ext cx="581800" cy="582350"/>
            <a:chOff x="8064275" y="887850"/>
            <a:chExt cx="581800" cy="582350"/>
          </a:xfrm>
        </p:grpSpPr>
        <p:sp>
          <p:nvSpPr>
            <p:cNvPr id="477" name="Google Shape;477;p9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" name="Google Shape;483;p9"/>
          <p:cNvGrpSpPr/>
          <p:nvPr/>
        </p:nvGrpSpPr>
        <p:grpSpPr>
          <a:xfrm rot="10800000">
            <a:off x="1819575" y="4586750"/>
            <a:ext cx="292025" cy="292575"/>
            <a:chOff x="7353050" y="316275"/>
            <a:chExt cx="292025" cy="292575"/>
          </a:xfrm>
        </p:grpSpPr>
        <p:sp>
          <p:nvSpPr>
            <p:cNvPr id="484" name="Google Shape;484;p9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8" name="Google Shape;488;p9"/>
          <p:cNvGrpSpPr/>
          <p:nvPr/>
        </p:nvGrpSpPr>
        <p:grpSpPr>
          <a:xfrm rot="10800000">
            <a:off x="212525" y="4645550"/>
            <a:ext cx="175000" cy="175000"/>
            <a:chOff x="8792300" y="321275"/>
            <a:chExt cx="175000" cy="175000"/>
          </a:xfrm>
        </p:grpSpPr>
        <p:sp>
          <p:nvSpPr>
            <p:cNvPr id="489" name="Google Shape;489;p9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3" name="Google Shape;493;p9"/>
          <p:cNvGrpSpPr/>
          <p:nvPr/>
        </p:nvGrpSpPr>
        <p:grpSpPr>
          <a:xfrm rot="10800000">
            <a:off x="480412" y="4852325"/>
            <a:ext cx="175013" cy="27000"/>
            <a:chOff x="5662375" y="212375"/>
            <a:chExt cx="175013" cy="27000"/>
          </a:xfrm>
        </p:grpSpPr>
        <p:sp>
          <p:nvSpPr>
            <p:cNvPr id="494" name="Google Shape;494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7" name="Google Shape;497;p9"/>
          <p:cNvGrpSpPr/>
          <p:nvPr/>
        </p:nvGrpSpPr>
        <p:grpSpPr>
          <a:xfrm rot="10800000">
            <a:off x="1054112" y="3898600"/>
            <a:ext cx="175013" cy="27000"/>
            <a:chOff x="5662375" y="212375"/>
            <a:chExt cx="175013" cy="27000"/>
          </a:xfrm>
        </p:grpSpPr>
        <p:sp>
          <p:nvSpPr>
            <p:cNvPr id="498" name="Google Shape;498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10"/>
          <p:cNvSpPr txBox="1">
            <a:spLocks noGrp="1"/>
          </p:cNvSpPr>
          <p:nvPr>
            <p:ph type="body" idx="1"/>
          </p:nvPr>
        </p:nvSpPr>
        <p:spPr>
          <a:xfrm>
            <a:off x="1122050" y="1947672"/>
            <a:ext cx="2788800" cy="13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 Semi Condensed"/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</a:lstStyle>
          <a:p>
            <a:endParaRPr/>
          </a:p>
        </p:txBody>
      </p:sp>
      <p:sp>
        <p:nvSpPr>
          <p:cNvPr id="503" name="Google Shape;503;p10"/>
          <p:cNvSpPr txBox="1">
            <a:spLocks noGrp="1"/>
          </p:cNvSpPr>
          <p:nvPr>
            <p:ph type="title"/>
          </p:nvPr>
        </p:nvSpPr>
        <p:spPr>
          <a:xfrm>
            <a:off x="2100600" y="347472"/>
            <a:ext cx="4947000" cy="58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504" name="Google Shape;504;p10"/>
          <p:cNvCxnSpPr/>
          <p:nvPr/>
        </p:nvCxnSpPr>
        <p:spPr>
          <a:xfrm>
            <a:off x="590450" y="4340600"/>
            <a:ext cx="1212900" cy="42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5" name="Google Shape;505;p10"/>
          <p:cNvCxnSpPr/>
          <p:nvPr/>
        </p:nvCxnSpPr>
        <p:spPr>
          <a:xfrm rot="10800000" flipH="1">
            <a:off x="7975" y="4332600"/>
            <a:ext cx="582600" cy="654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06" name="Google Shape;506;p10"/>
          <p:cNvGrpSpPr/>
          <p:nvPr/>
        </p:nvGrpSpPr>
        <p:grpSpPr>
          <a:xfrm flipH="1">
            <a:off x="431725" y="4183775"/>
            <a:ext cx="292025" cy="292575"/>
            <a:chOff x="7353050" y="316275"/>
            <a:chExt cx="292025" cy="292575"/>
          </a:xfrm>
        </p:grpSpPr>
        <p:sp>
          <p:nvSpPr>
            <p:cNvPr id="507" name="Google Shape;507;p10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0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0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0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1" name="Google Shape;511;p10"/>
          <p:cNvGrpSpPr/>
          <p:nvPr/>
        </p:nvGrpSpPr>
        <p:grpSpPr>
          <a:xfrm>
            <a:off x="1646714" y="4616575"/>
            <a:ext cx="293111" cy="293388"/>
            <a:chOff x="3164039" y="430875"/>
            <a:chExt cx="293111" cy="293388"/>
          </a:xfrm>
        </p:grpSpPr>
        <p:sp>
          <p:nvSpPr>
            <p:cNvPr id="512" name="Google Shape;512;p10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0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0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0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0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0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518" name="Google Shape;518;p10"/>
          <p:cNvCxnSpPr/>
          <p:nvPr/>
        </p:nvCxnSpPr>
        <p:spPr>
          <a:xfrm rot="10800000">
            <a:off x="7196975" y="295100"/>
            <a:ext cx="1157100" cy="54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9" name="Google Shape;519;p10"/>
          <p:cNvCxnSpPr/>
          <p:nvPr/>
        </p:nvCxnSpPr>
        <p:spPr>
          <a:xfrm flipH="1">
            <a:off x="8354075" y="-6625"/>
            <a:ext cx="791400" cy="836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20" name="Google Shape;520;p10"/>
          <p:cNvGrpSpPr/>
          <p:nvPr/>
        </p:nvGrpSpPr>
        <p:grpSpPr>
          <a:xfrm>
            <a:off x="8064275" y="526925"/>
            <a:ext cx="581800" cy="582350"/>
            <a:chOff x="8064275" y="887850"/>
            <a:chExt cx="581800" cy="582350"/>
          </a:xfrm>
        </p:grpSpPr>
        <p:sp>
          <p:nvSpPr>
            <p:cNvPr id="521" name="Google Shape;521;p10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0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0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0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0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0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7" name="Google Shape;527;p10"/>
          <p:cNvGrpSpPr/>
          <p:nvPr/>
        </p:nvGrpSpPr>
        <p:grpSpPr>
          <a:xfrm>
            <a:off x="7033875" y="170875"/>
            <a:ext cx="292025" cy="292575"/>
            <a:chOff x="7353050" y="316275"/>
            <a:chExt cx="292025" cy="292575"/>
          </a:xfrm>
        </p:grpSpPr>
        <p:sp>
          <p:nvSpPr>
            <p:cNvPr id="528" name="Google Shape;528;p10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0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0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0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2" name="Google Shape;532;p10"/>
          <p:cNvGrpSpPr/>
          <p:nvPr/>
        </p:nvGrpSpPr>
        <p:grpSpPr>
          <a:xfrm>
            <a:off x="8757950" y="229650"/>
            <a:ext cx="175000" cy="175000"/>
            <a:chOff x="8792300" y="321275"/>
            <a:chExt cx="175000" cy="175000"/>
          </a:xfrm>
        </p:grpSpPr>
        <p:sp>
          <p:nvSpPr>
            <p:cNvPr id="533" name="Google Shape;533;p10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0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0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0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7" name="Google Shape;537;p10"/>
          <p:cNvGrpSpPr/>
          <p:nvPr/>
        </p:nvGrpSpPr>
        <p:grpSpPr>
          <a:xfrm>
            <a:off x="8490050" y="170875"/>
            <a:ext cx="175013" cy="27000"/>
            <a:chOff x="5662375" y="212375"/>
            <a:chExt cx="175013" cy="27000"/>
          </a:xfrm>
        </p:grpSpPr>
        <p:sp>
          <p:nvSpPr>
            <p:cNvPr id="538" name="Google Shape;538;p10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0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0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1" name="Google Shape;541;p10"/>
          <p:cNvGrpSpPr/>
          <p:nvPr/>
        </p:nvGrpSpPr>
        <p:grpSpPr>
          <a:xfrm>
            <a:off x="7916350" y="1124600"/>
            <a:ext cx="175013" cy="27000"/>
            <a:chOff x="5662375" y="212375"/>
            <a:chExt cx="175013" cy="27000"/>
          </a:xfrm>
        </p:grpSpPr>
        <p:sp>
          <p:nvSpPr>
            <p:cNvPr id="542" name="Google Shape;542;p10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0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0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6" name="Google Shape;546;p11"/>
          <p:cNvGrpSpPr/>
          <p:nvPr/>
        </p:nvGrpSpPr>
        <p:grpSpPr>
          <a:xfrm rot="10800000">
            <a:off x="1954823" y="1124844"/>
            <a:ext cx="5234354" cy="3069144"/>
            <a:chOff x="1098425" y="237675"/>
            <a:chExt cx="5358675" cy="5174750"/>
          </a:xfrm>
        </p:grpSpPr>
        <p:sp>
          <p:nvSpPr>
            <p:cNvPr id="547" name="Google Shape;547;p11"/>
            <p:cNvSpPr/>
            <p:nvPr/>
          </p:nvSpPr>
          <p:spPr>
            <a:xfrm>
              <a:off x="1098425" y="237675"/>
              <a:ext cx="5358675" cy="5173850"/>
            </a:xfrm>
            <a:custGeom>
              <a:avLst/>
              <a:gdLst/>
              <a:ahLst/>
              <a:cxnLst/>
              <a:rect l="l" t="t" r="r" b="b"/>
              <a:pathLst>
                <a:path w="214347" h="206954" extrusionOk="0">
                  <a:moveTo>
                    <a:pt x="115079" y="1"/>
                  </a:moveTo>
                  <a:cubicBezTo>
                    <a:pt x="106819" y="1"/>
                    <a:pt x="98029" y="1749"/>
                    <a:pt x="88677" y="5654"/>
                  </a:cubicBezTo>
                  <a:cubicBezTo>
                    <a:pt x="67392" y="14588"/>
                    <a:pt x="50544" y="31735"/>
                    <a:pt x="37474" y="50742"/>
                  </a:cubicBezTo>
                  <a:cubicBezTo>
                    <a:pt x="17088" y="80241"/>
                    <a:pt x="4497" y="115076"/>
                    <a:pt x="1260" y="150810"/>
                  </a:cubicBezTo>
                  <a:cubicBezTo>
                    <a:pt x="1" y="164900"/>
                    <a:pt x="1140" y="181268"/>
                    <a:pt x="12472" y="189722"/>
                  </a:cubicBezTo>
                  <a:cubicBezTo>
                    <a:pt x="19127" y="194639"/>
                    <a:pt x="27881" y="195658"/>
                    <a:pt x="36155" y="196437"/>
                  </a:cubicBezTo>
                  <a:cubicBezTo>
                    <a:pt x="68471" y="199615"/>
                    <a:pt x="100788" y="202793"/>
                    <a:pt x="133105" y="205911"/>
                  </a:cubicBezTo>
                  <a:cubicBezTo>
                    <a:pt x="138433" y="206449"/>
                    <a:pt x="143882" y="206954"/>
                    <a:pt x="149263" y="206954"/>
                  </a:cubicBezTo>
                  <a:cubicBezTo>
                    <a:pt x="156478" y="206954"/>
                    <a:pt x="163573" y="206046"/>
                    <a:pt x="170098" y="203093"/>
                  </a:cubicBezTo>
                  <a:cubicBezTo>
                    <a:pt x="185747" y="196018"/>
                    <a:pt x="194081" y="179110"/>
                    <a:pt x="201216" y="163461"/>
                  </a:cubicBezTo>
                  <a:cubicBezTo>
                    <a:pt x="207451" y="149731"/>
                    <a:pt x="213867" y="135461"/>
                    <a:pt x="214106" y="120352"/>
                  </a:cubicBezTo>
                  <a:cubicBezTo>
                    <a:pt x="214346" y="105542"/>
                    <a:pt x="208710" y="91273"/>
                    <a:pt x="201875" y="78082"/>
                  </a:cubicBezTo>
                  <a:cubicBezTo>
                    <a:pt x="183394" y="42166"/>
                    <a:pt x="155643" y="1"/>
                    <a:pt x="1150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1"/>
            <p:cNvSpPr/>
            <p:nvPr/>
          </p:nvSpPr>
          <p:spPr>
            <a:xfrm>
              <a:off x="1098425" y="237675"/>
              <a:ext cx="5358675" cy="5173850"/>
            </a:xfrm>
            <a:custGeom>
              <a:avLst/>
              <a:gdLst/>
              <a:ahLst/>
              <a:cxnLst/>
              <a:rect l="l" t="t" r="r" b="b"/>
              <a:pathLst>
                <a:path w="214347" h="206954" extrusionOk="0">
                  <a:moveTo>
                    <a:pt x="115079" y="1"/>
                  </a:moveTo>
                  <a:cubicBezTo>
                    <a:pt x="106819" y="1"/>
                    <a:pt x="98029" y="1749"/>
                    <a:pt x="88677" y="5654"/>
                  </a:cubicBezTo>
                  <a:cubicBezTo>
                    <a:pt x="67392" y="14588"/>
                    <a:pt x="50544" y="31735"/>
                    <a:pt x="37474" y="50742"/>
                  </a:cubicBezTo>
                  <a:cubicBezTo>
                    <a:pt x="17088" y="80241"/>
                    <a:pt x="4497" y="115076"/>
                    <a:pt x="1260" y="150810"/>
                  </a:cubicBezTo>
                  <a:cubicBezTo>
                    <a:pt x="1" y="164900"/>
                    <a:pt x="1140" y="181268"/>
                    <a:pt x="12472" y="189722"/>
                  </a:cubicBezTo>
                  <a:cubicBezTo>
                    <a:pt x="19127" y="194639"/>
                    <a:pt x="27881" y="195658"/>
                    <a:pt x="36155" y="196437"/>
                  </a:cubicBezTo>
                  <a:cubicBezTo>
                    <a:pt x="68471" y="199615"/>
                    <a:pt x="100788" y="202793"/>
                    <a:pt x="133105" y="205911"/>
                  </a:cubicBezTo>
                  <a:cubicBezTo>
                    <a:pt x="138433" y="206449"/>
                    <a:pt x="143882" y="206954"/>
                    <a:pt x="149263" y="206954"/>
                  </a:cubicBezTo>
                  <a:cubicBezTo>
                    <a:pt x="156478" y="206954"/>
                    <a:pt x="163573" y="206046"/>
                    <a:pt x="170098" y="203093"/>
                  </a:cubicBezTo>
                  <a:cubicBezTo>
                    <a:pt x="185747" y="196018"/>
                    <a:pt x="194081" y="179110"/>
                    <a:pt x="201216" y="163461"/>
                  </a:cubicBezTo>
                  <a:cubicBezTo>
                    <a:pt x="207451" y="149731"/>
                    <a:pt x="213867" y="135461"/>
                    <a:pt x="214106" y="120352"/>
                  </a:cubicBezTo>
                  <a:cubicBezTo>
                    <a:pt x="214346" y="105542"/>
                    <a:pt x="208710" y="91273"/>
                    <a:pt x="201875" y="78082"/>
                  </a:cubicBezTo>
                  <a:cubicBezTo>
                    <a:pt x="183394" y="42166"/>
                    <a:pt x="155643" y="1"/>
                    <a:pt x="1150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1"/>
            <p:cNvSpPr/>
            <p:nvPr/>
          </p:nvSpPr>
          <p:spPr>
            <a:xfrm>
              <a:off x="1119425" y="238125"/>
              <a:ext cx="5331675" cy="5174300"/>
            </a:xfrm>
            <a:custGeom>
              <a:avLst/>
              <a:gdLst/>
              <a:ahLst/>
              <a:cxnLst/>
              <a:rect l="l" t="t" r="r" b="b"/>
              <a:pathLst>
                <a:path w="213267" h="206972" extrusionOk="0">
                  <a:moveTo>
                    <a:pt x="114278" y="0"/>
                  </a:moveTo>
                  <a:cubicBezTo>
                    <a:pt x="106004" y="0"/>
                    <a:pt x="97190" y="1739"/>
                    <a:pt x="87837" y="5636"/>
                  </a:cubicBezTo>
                  <a:cubicBezTo>
                    <a:pt x="66552" y="14570"/>
                    <a:pt x="49704" y="31717"/>
                    <a:pt x="36634" y="50724"/>
                  </a:cubicBezTo>
                  <a:cubicBezTo>
                    <a:pt x="16248" y="80223"/>
                    <a:pt x="3657" y="115058"/>
                    <a:pt x="420" y="150792"/>
                  </a:cubicBezTo>
                  <a:cubicBezTo>
                    <a:pt x="180" y="153610"/>
                    <a:pt x="0" y="156488"/>
                    <a:pt x="0" y="159366"/>
                  </a:cubicBezTo>
                  <a:cubicBezTo>
                    <a:pt x="0" y="171058"/>
                    <a:pt x="2578" y="182929"/>
                    <a:pt x="11632" y="189704"/>
                  </a:cubicBezTo>
                  <a:cubicBezTo>
                    <a:pt x="18287" y="194621"/>
                    <a:pt x="27041" y="195640"/>
                    <a:pt x="35315" y="196419"/>
                  </a:cubicBezTo>
                  <a:cubicBezTo>
                    <a:pt x="67631" y="199597"/>
                    <a:pt x="99948" y="202775"/>
                    <a:pt x="132265" y="205893"/>
                  </a:cubicBezTo>
                  <a:cubicBezTo>
                    <a:pt x="137601" y="206432"/>
                    <a:pt x="143057" y="206972"/>
                    <a:pt x="148393" y="206972"/>
                  </a:cubicBezTo>
                  <a:cubicBezTo>
                    <a:pt x="155648" y="206972"/>
                    <a:pt x="162723" y="206013"/>
                    <a:pt x="169258" y="203075"/>
                  </a:cubicBezTo>
                  <a:cubicBezTo>
                    <a:pt x="184907" y="196000"/>
                    <a:pt x="193241" y="179092"/>
                    <a:pt x="200376" y="163443"/>
                  </a:cubicBezTo>
                  <a:cubicBezTo>
                    <a:pt x="206611" y="149713"/>
                    <a:pt x="213027" y="135443"/>
                    <a:pt x="213266" y="120334"/>
                  </a:cubicBezTo>
                  <a:cubicBezTo>
                    <a:pt x="213266" y="120034"/>
                    <a:pt x="213266" y="119734"/>
                    <a:pt x="213266" y="119375"/>
                  </a:cubicBezTo>
                  <a:cubicBezTo>
                    <a:pt x="213266" y="104925"/>
                    <a:pt x="207690" y="90955"/>
                    <a:pt x="201035" y="78064"/>
                  </a:cubicBezTo>
                  <a:cubicBezTo>
                    <a:pt x="182569" y="42150"/>
                    <a:pt x="154809" y="0"/>
                    <a:pt x="1142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0" name="Google Shape;550;p11"/>
          <p:cNvSpPr txBox="1">
            <a:spLocks noGrp="1"/>
          </p:cNvSpPr>
          <p:nvPr>
            <p:ph type="subTitle" idx="1"/>
          </p:nvPr>
        </p:nvSpPr>
        <p:spPr>
          <a:xfrm>
            <a:off x="3227832" y="2816352"/>
            <a:ext cx="2679300" cy="6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cxnSp>
        <p:nvCxnSpPr>
          <p:cNvPr id="551" name="Google Shape;551;p11"/>
          <p:cNvCxnSpPr/>
          <p:nvPr/>
        </p:nvCxnSpPr>
        <p:spPr>
          <a:xfrm rot="5400000">
            <a:off x="7269708" y="3324550"/>
            <a:ext cx="1133100" cy="306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2" name="Google Shape;552;p11"/>
          <p:cNvCxnSpPr/>
          <p:nvPr/>
        </p:nvCxnSpPr>
        <p:spPr>
          <a:xfrm rot="-5400000" flipH="1">
            <a:off x="7181408" y="2082400"/>
            <a:ext cx="1342200" cy="315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3" name="Google Shape;553;p11"/>
          <p:cNvCxnSpPr/>
          <p:nvPr/>
        </p:nvCxnSpPr>
        <p:spPr>
          <a:xfrm rot="5400000">
            <a:off x="7232433" y="736375"/>
            <a:ext cx="1332000" cy="392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4" name="Google Shape;554;p11"/>
          <p:cNvCxnSpPr/>
          <p:nvPr/>
        </p:nvCxnSpPr>
        <p:spPr>
          <a:xfrm rot="5400000">
            <a:off x="8168433" y="-66600"/>
            <a:ext cx="273900" cy="407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55" name="Google Shape;555;p11"/>
          <p:cNvGrpSpPr/>
          <p:nvPr/>
        </p:nvGrpSpPr>
        <p:grpSpPr>
          <a:xfrm rot="5400000" flipH="1">
            <a:off x="7407333" y="1284925"/>
            <a:ext cx="581800" cy="582350"/>
            <a:chOff x="8064275" y="887850"/>
            <a:chExt cx="581800" cy="582350"/>
          </a:xfrm>
        </p:grpSpPr>
        <p:sp>
          <p:nvSpPr>
            <p:cNvPr id="556" name="Google Shape;556;p11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1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1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1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1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1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" name="Google Shape;562;p11"/>
          <p:cNvGrpSpPr/>
          <p:nvPr/>
        </p:nvGrpSpPr>
        <p:grpSpPr>
          <a:xfrm rot="5400000" flipH="1">
            <a:off x="7869720" y="2754200"/>
            <a:ext cx="292025" cy="292575"/>
            <a:chOff x="7353050" y="316275"/>
            <a:chExt cx="292025" cy="292575"/>
          </a:xfrm>
        </p:grpSpPr>
        <p:sp>
          <p:nvSpPr>
            <p:cNvPr id="563" name="Google Shape;563;p11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1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1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1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7" name="Google Shape;567;p11"/>
          <p:cNvGrpSpPr/>
          <p:nvPr/>
        </p:nvGrpSpPr>
        <p:grpSpPr>
          <a:xfrm rot="5400000" flipH="1">
            <a:off x="8012458" y="178175"/>
            <a:ext cx="175000" cy="175000"/>
            <a:chOff x="8792300" y="321275"/>
            <a:chExt cx="175000" cy="175000"/>
          </a:xfrm>
        </p:grpSpPr>
        <p:sp>
          <p:nvSpPr>
            <p:cNvPr id="568" name="Google Shape;568;p11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1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2" name="Google Shape;572;p11"/>
          <p:cNvGrpSpPr/>
          <p:nvPr/>
        </p:nvGrpSpPr>
        <p:grpSpPr>
          <a:xfrm rot="5400000">
            <a:off x="7551683" y="3879926"/>
            <a:ext cx="293111" cy="293388"/>
            <a:chOff x="3164039" y="430875"/>
            <a:chExt cx="293111" cy="293388"/>
          </a:xfrm>
        </p:grpSpPr>
        <p:sp>
          <p:nvSpPr>
            <p:cNvPr id="573" name="Google Shape;573;p11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1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1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1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1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1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9" name="Google Shape;579;p11"/>
          <p:cNvGrpSpPr/>
          <p:nvPr/>
        </p:nvGrpSpPr>
        <p:grpSpPr>
          <a:xfrm rot="5400000" flipH="1">
            <a:off x="8259052" y="323144"/>
            <a:ext cx="175013" cy="27000"/>
            <a:chOff x="5662375" y="212375"/>
            <a:chExt cx="175013" cy="27000"/>
          </a:xfrm>
        </p:grpSpPr>
        <p:sp>
          <p:nvSpPr>
            <p:cNvPr id="580" name="Google Shape;580;p11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1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1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583" name="Google Shape;583;p11"/>
          <p:cNvCxnSpPr/>
          <p:nvPr/>
        </p:nvCxnSpPr>
        <p:spPr>
          <a:xfrm rot="5400000" flipH="1">
            <a:off x="740850" y="2598325"/>
            <a:ext cx="1672500" cy="12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4" name="Google Shape;584;p11"/>
          <p:cNvCxnSpPr/>
          <p:nvPr/>
        </p:nvCxnSpPr>
        <p:spPr>
          <a:xfrm rot="-5400000">
            <a:off x="847100" y="3554000"/>
            <a:ext cx="829500" cy="743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5" name="Google Shape;585;p11"/>
          <p:cNvCxnSpPr/>
          <p:nvPr/>
        </p:nvCxnSpPr>
        <p:spPr>
          <a:xfrm rot="5400000" flipH="1">
            <a:off x="1105775" y="4151250"/>
            <a:ext cx="796500" cy="1188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86" name="Google Shape;586;p11"/>
          <p:cNvGrpSpPr/>
          <p:nvPr/>
        </p:nvGrpSpPr>
        <p:grpSpPr>
          <a:xfrm rot="5400000">
            <a:off x="621475" y="4062025"/>
            <a:ext cx="581800" cy="582350"/>
            <a:chOff x="8064275" y="887850"/>
            <a:chExt cx="581800" cy="582350"/>
          </a:xfrm>
        </p:grpSpPr>
        <p:sp>
          <p:nvSpPr>
            <p:cNvPr id="587" name="Google Shape;587;p11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1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1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1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1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1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3" name="Google Shape;593;p11"/>
          <p:cNvGrpSpPr/>
          <p:nvPr/>
        </p:nvGrpSpPr>
        <p:grpSpPr>
          <a:xfrm rot="5400000">
            <a:off x="1482825" y="3350800"/>
            <a:ext cx="292025" cy="292575"/>
            <a:chOff x="7353050" y="316275"/>
            <a:chExt cx="292025" cy="292575"/>
          </a:xfrm>
        </p:grpSpPr>
        <p:sp>
          <p:nvSpPr>
            <p:cNvPr id="594" name="Google Shape;594;p11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1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1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1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8" name="Google Shape;598;p11"/>
          <p:cNvGrpSpPr/>
          <p:nvPr/>
        </p:nvGrpSpPr>
        <p:grpSpPr>
          <a:xfrm rot="5400000">
            <a:off x="1595125" y="4790325"/>
            <a:ext cx="175000" cy="175000"/>
            <a:chOff x="8792300" y="321275"/>
            <a:chExt cx="175000" cy="175000"/>
          </a:xfrm>
        </p:grpSpPr>
        <p:sp>
          <p:nvSpPr>
            <p:cNvPr id="599" name="Google Shape;599;p11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1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1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1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3" name="Google Shape;603;p11"/>
          <p:cNvSpPr/>
          <p:nvPr/>
        </p:nvSpPr>
        <p:spPr>
          <a:xfrm rot="5400000">
            <a:off x="1377117" y="1688743"/>
            <a:ext cx="288614" cy="288337"/>
          </a:xfrm>
          <a:custGeom>
            <a:avLst/>
            <a:gdLst/>
            <a:ahLst/>
            <a:cxnLst/>
            <a:rect l="l" t="t" r="r" b="b"/>
            <a:pathLst>
              <a:path w="22915" h="22893" extrusionOk="0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11"/>
          <p:cNvSpPr/>
          <p:nvPr/>
        </p:nvSpPr>
        <p:spPr>
          <a:xfrm rot="5400000">
            <a:off x="1374876" y="1686211"/>
            <a:ext cx="293111" cy="293388"/>
          </a:xfrm>
          <a:custGeom>
            <a:avLst/>
            <a:gdLst/>
            <a:ahLst/>
            <a:cxnLst/>
            <a:rect l="l" t="t" r="r" b="b"/>
            <a:pathLst>
              <a:path w="23272" h="23294" extrusionOk="0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11"/>
          <p:cNvSpPr/>
          <p:nvPr/>
        </p:nvSpPr>
        <p:spPr>
          <a:xfrm rot="5400000">
            <a:off x="1413610" y="1725239"/>
            <a:ext cx="215626" cy="215337"/>
          </a:xfrm>
          <a:custGeom>
            <a:avLst/>
            <a:gdLst/>
            <a:ahLst/>
            <a:cxnLst/>
            <a:rect l="l" t="t" r="r" b="b"/>
            <a:pathLst>
              <a:path w="17120" h="17097" extrusionOk="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11"/>
          <p:cNvSpPr/>
          <p:nvPr/>
        </p:nvSpPr>
        <p:spPr>
          <a:xfrm rot="5400000">
            <a:off x="1411362" y="1722714"/>
            <a:ext cx="220123" cy="220400"/>
          </a:xfrm>
          <a:custGeom>
            <a:avLst/>
            <a:gdLst/>
            <a:ahLst/>
            <a:cxnLst/>
            <a:rect l="l" t="t" r="r" b="b"/>
            <a:pathLst>
              <a:path w="17477" h="17499" extrusionOk="0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11"/>
          <p:cNvSpPr/>
          <p:nvPr/>
        </p:nvSpPr>
        <p:spPr>
          <a:xfrm rot="5400000">
            <a:off x="1453339" y="1764682"/>
            <a:ext cx="136177" cy="136177"/>
          </a:xfrm>
          <a:custGeom>
            <a:avLst/>
            <a:gdLst/>
            <a:ahLst/>
            <a:cxnLst/>
            <a:rect l="l" t="t" r="r" b="b"/>
            <a:pathLst>
              <a:path w="10812" h="10812" extrusionOk="0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11"/>
          <p:cNvSpPr/>
          <p:nvPr/>
        </p:nvSpPr>
        <p:spPr>
          <a:xfrm rot="5400000">
            <a:off x="1450946" y="1762579"/>
            <a:ext cx="140951" cy="140674"/>
          </a:xfrm>
          <a:custGeom>
            <a:avLst/>
            <a:gdLst/>
            <a:ahLst/>
            <a:cxnLst/>
            <a:rect l="l" t="t" r="r" b="b"/>
            <a:pathLst>
              <a:path w="11191" h="11169" extrusionOk="0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9" name="Google Shape;609;p11"/>
          <p:cNvGrpSpPr/>
          <p:nvPr/>
        </p:nvGrpSpPr>
        <p:grpSpPr>
          <a:xfrm rot="5400000">
            <a:off x="1701119" y="1515381"/>
            <a:ext cx="175013" cy="27000"/>
            <a:chOff x="5662375" y="212375"/>
            <a:chExt cx="175013" cy="27000"/>
          </a:xfrm>
        </p:grpSpPr>
        <p:sp>
          <p:nvSpPr>
            <p:cNvPr id="610" name="Google Shape;610;p11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1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1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3" name="Google Shape;613;p11"/>
          <p:cNvGrpSpPr/>
          <p:nvPr/>
        </p:nvGrpSpPr>
        <p:grpSpPr>
          <a:xfrm rot="5400000">
            <a:off x="1819519" y="4562081"/>
            <a:ext cx="175013" cy="27000"/>
            <a:chOff x="5662375" y="212375"/>
            <a:chExt cx="175013" cy="27000"/>
          </a:xfrm>
        </p:grpSpPr>
        <p:sp>
          <p:nvSpPr>
            <p:cNvPr id="614" name="Google Shape;614;p11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1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1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7" name="Google Shape;617;p11"/>
          <p:cNvGrpSpPr/>
          <p:nvPr/>
        </p:nvGrpSpPr>
        <p:grpSpPr>
          <a:xfrm rot="5400000">
            <a:off x="408594" y="4140781"/>
            <a:ext cx="175013" cy="27000"/>
            <a:chOff x="5662375" y="212375"/>
            <a:chExt cx="175013" cy="27000"/>
          </a:xfrm>
        </p:grpSpPr>
        <p:sp>
          <p:nvSpPr>
            <p:cNvPr id="618" name="Google Shape;618;p11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1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1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1" name="Google Shape;621;p11"/>
          <p:cNvSpPr txBox="1">
            <a:spLocks noGrp="1"/>
          </p:cNvSpPr>
          <p:nvPr>
            <p:ph type="title" hasCustomPrompt="1"/>
          </p:nvPr>
        </p:nvSpPr>
        <p:spPr>
          <a:xfrm>
            <a:off x="2624328" y="2057400"/>
            <a:ext cx="3904500" cy="7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13"/>
          <p:cNvSpPr txBox="1">
            <a:spLocks noGrp="1"/>
          </p:cNvSpPr>
          <p:nvPr>
            <p:ph type="title"/>
          </p:nvPr>
        </p:nvSpPr>
        <p:spPr>
          <a:xfrm>
            <a:off x="5907024" y="356616"/>
            <a:ext cx="26151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25" name="Google Shape;625;p13"/>
          <p:cNvSpPr txBox="1">
            <a:spLocks noGrp="1"/>
          </p:cNvSpPr>
          <p:nvPr>
            <p:ph type="subTitle" idx="1"/>
          </p:nvPr>
        </p:nvSpPr>
        <p:spPr>
          <a:xfrm>
            <a:off x="1664208" y="429768"/>
            <a:ext cx="26151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626" name="Google Shape;626;p13"/>
          <p:cNvSpPr txBox="1">
            <a:spLocks noGrp="1"/>
          </p:cNvSpPr>
          <p:nvPr>
            <p:ph type="subTitle" idx="2"/>
          </p:nvPr>
        </p:nvSpPr>
        <p:spPr>
          <a:xfrm>
            <a:off x="1664208" y="713232"/>
            <a:ext cx="26151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627" name="Google Shape;627;p13"/>
          <p:cNvSpPr txBox="1">
            <a:spLocks noGrp="1"/>
          </p:cNvSpPr>
          <p:nvPr>
            <p:ph type="subTitle" idx="3"/>
          </p:nvPr>
        </p:nvSpPr>
        <p:spPr>
          <a:xfrm>
            <a:off x="1664208" y="1508760"/>
            <a:ext cx="26151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628" name="Google Shape;628;p13"/>
          <p:cNvSpPr txBox="1">
            <a:spLocks noGrp="1"/>
          </p:cNvSpPr>
          <p:nvPr>
            <p:ph type="subTitle" idx="4"/>
          </p:nvPr>
        </p:nvSpPr>
        <p:spPr>
          <a:xfrm>
            <a:off x="1664208" y="1792224"/>
            <a:ext cx="26151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629" name="Google Shape;629;p13"/>
          <p:cNvSpPr txBox="1">
            <a:spLocks noGrp="1"/>
          </p:cNvSpPr>
          <p:nvPr>
            <p:ph type="subTitle" idx="5"/>
          </p:nvPr>
        </p:nvSpPr>
        <p:spPr>
          <a:xfrm>
            <a:off x="1664208" y="2587752"/>
            <a:ext cx="26151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630" name="Google Shape;630;p13"/>
          <p:cNvSpPr txBox="1">
            <a:spLocks noGrp="1"/>
          </p:cNvSpPr>
          <p:nvPr>
            <p:ph type="subTitle" idx="6"/>
          </p:nvPr>
        </p:nvSpPr>
        <p:spPr>
          <a:xfrm>
            <a:off x="1664208" y="2871216"/>
            <a:ext cx="26151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631" name="Google Shape;631;p13"/>
          <p:cNvSpPr txBox="1">
            <a:spLocks noGrp="1"/>
          </p:cNvSpPr>
          <p:nvPr>
            <p:ph type="subTitle" idx="7"/>
          </p:nvPr>
        </p:nvSpPr>
        <p:spPr>
          <a:xfrm>
            <a:off x="1664208" y="3666744"/>
            <a:ext cx="26151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632" name="Google Shape;632;p13"/>
          <p:cNvSpPr txBox="1">
            <a:spLocks noGrp="1"/>
          </p:cNvSpPr>
          <p:nvPr>
            <p:ph type="subTitle" idx="8"/>
          </p:nvPr>
        </p:nvSpPr>
        <p:spPr>
          <a:xfrm>
            <a:off x="1664208" y="3950208"/>
            <a:ext cx="26151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633" name="Google Shape;633;p13"/>
          <p:cNvSpPr txBox="1">
            <a:spLocks noGrp="1"/>
          </p:cNvSpPr>
          <p:nvPr>
            <p:ph type="title" idx="9" hasCustomPrompt="1"/>
          </p:nvPr>
        </p:nvSpPr>
        <p:spPr>
          <a:xfrm>
            <a:off x="813816" y="722376"/>
            <a:ext cx="4572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34" name="Google Shape;634;p13"/>
          <p:cNvSpPr txBox="1">
            <a:spLocks noGrp="1"/>
          </p:cNvSpPr>
          <p:nvPr>
            <p:ph type="title" idx="13" hasCustomPrompt="1"/>
          </p:nvPr>
        </p:nvSpPr>
        <p:spPr>
          <a:xfrm>
            <a:off x="813816" y="1801368"/>
            <a:ext cx="4572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35" name="Google Shape;635;p13"/>
          <p:cNvSpPr txBox="1">
            <a:spLocks noGrp="1"/>
          </p:cNvSpPr>
          <p:nvPr>
            <p:ph type="title" idx="14" hasCustomPrompt="1"/>
          </p:nvPr>
        </p:nvSpPr>
        <p:spPr>
          <a:xfrm>
            <a:off x="813816" y="2880360"/>
            <a:ext cx="4572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36" name="Google Shape;636;p13"/>
          <p:cNvSpPr txBox="1">
            <a:spLocks noGrp="1"/>
          </p:cNvSpPr>
          <p:nvPr>
            <p:ph type="title" idx="15" hasCustomPrompt="1"/>
          </p:nvPr>
        </p:nvSpPr>
        <p:spPr>
          <a:xfrm>
            <a:off x="813816" y="3959352"/>
            <a:ext cx="4572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27">
            <a:alphaModFix amt="9968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3750" y="526925"/>
            <a:ext cx="7696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5" r:id="rId14"/>
    <p:sldLayoutId id="2147483666" r:id="rId15"/>
    <p:sldLayoutId id="2147483667" r:id="rId16"/>
    <p:sldLayoutId id="2147483668" r:id="rId17"/>
    <p:sldLayoutId id="2147483670" r:id="rId18"/>
    <p:sldLayoutId id="2147483671" r:id="rId19"/>
    <p:sldLayoutId id="2147483672" r:id="rId20"/>
    <p:sldLayoutId id="2147483673" r:id="rId21"/>
    <p:sldLayoutId id="2147483674" r:id="rId22"/>
    <p:sldLayoutId id="2147483675" r:id="rId23"/>
    <p:sldLayoutId id="2147483676" r:id="rId24"/>
    <p:sldLayoutId id="2147483678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67115C9-5EDB-4D21-B947-261D2A279FFA}"/>
              </a:ext>
            </a:extLst>
          </p:cNvPr>
          <p:cNvSpPr txBox="1"/>
          <p:nvPr/>
        </p:nvSpPr>
        <p:spPr>
          <a:xfrm>
            <a:off x="2285829" y="4958834"/>
            <a:ext cx="457234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00" dirty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PERSIDANGAN KEBANGSAAN EKONOMI MALAYSIA KE-16, 2023, PENANG, MALAYSIA</a:t>
            </a:r>
            <a:endParaRPr lang="en-US" sz="500" dirty="0">
              <a:solidFill>
                <a:schemeClr val="bg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10AEC116-0F75-8328-F54C-3BBD7FA8EAC7}"/>
              </a:ext>
            </a:extLst>
          </p:cNvPr>
          <p:cNvGrpSpPr/>
          <p:nvPr/>
        </p:nvGrpSpPr>
        <p:grpSpPr>
          <a:xfrm>
            <a:off x="3151437" y="132476"/>
            <a:ext cx="2460375" cy="484911"/>
            <a:chOff x="-1364619" y="580516"/>
            <a:chExt cx="5622064" cy="1141588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414C9773-E958-ADFB-4B15-81E1FC22E1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26"/>
            <a:stretch/>
          </p:blipFill>
          <p:spPr>
            <a:xfrm>
              <a:off x="2738250" y="580516"/>
              <a:ext cx="1519195" cy="114158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873D01DB-6172-0D24-9677-012F0134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64619" y="746476"/>
              <a:ext cx="4070190" cy="771110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F6B38D4-9ED3-3820-1E10-2B6CFDA3C8C4}"/>
              </a:ext>
            </a:extLst>
          </p:cNvPr>
          <p:cNvSpPr txBox="1"/>
          <p:nvPr/>
        </p:nvSpPr>
        <p:spPr>
          <a:xfrm>
            <a:off x="730250" y="601554"/>
            <a:ext cx="7683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002060"/>
                </a:solidFill>
                <a:latin typeface="Tw Cen MT" panose="020F0502020204030204" pitchFamily="34" charset="0"/>
              </a:rPr>
              <a:t>PERSIDANGAN KEBANGSAAN EKONOMI MALAYSIA KE-16, 2023, PENANG, MALAYSIA</a:t>
            </a:r>
            <a:endParaRPr lang="en-US" sz="1200" b="1" dirty="0">
              <a:solidFill>
                <a:srgbClr val="002060"/>
              </a:solidFill>
              <a:latin typeface="Tw Cen MT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051" y="1493196"/>
            <a:ext cx="5329646" cy="175277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1051" y="3509553"/>
            <a:ext cx="5329646" cy="88591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F6B38D4-9ED3-3820-1E10-2B6CFDA3C8C4}"/>
              </a:ext>
            </a:extLst>
          </p:cNvPr>
          <p:cNvSpPr txBox="1"/>
          <p:nvPr/>
        </p:nvSpPr>
        <p:spPr>
          <a:xfrm>
            <a:off x="730250" y="868787"/>
            <a:ext cx="76835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100" b="1" dirty="0" smtClean="0">
                <a:solidFill>
                  <a:srgbClr val="FF0000"/>
                </a:solidFill>
                <a:latin typeface="Tw Cen MT" panose="020F0502020204030204" pitchFamily="34" charset="0"/>
              </a:rPr>
              <a:t>RESILIENCE AND INCLUSIVITY IN DRIVING ECONOMIC RECOVERY IN THE ERA OF GEO-POLITICS UNCERTAINTY</a:t>
            </a:r>
            <a:endParaRPr lang="en-US" sz="1100" b="1" dirty="0">
              <a:solidFill>
                <a:srgbClr val="FF0000"/>
              </a:solidFill>
              <a:latin typeface="Tw Cen MT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91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67115C9-5EDB-4D21-B947-261D2A279FFA}"/>
              </a:ext>
            </a:extLst>
          </p:cNvPr>
          <p:cNvSpPr txBox="1"/>
          <p:nvPr/>
        </p:nvSpPr>
        <p:spPr>
          <a:xfrm>
            <a:off x="2285829" y="4958834"/>
            <a:ext cx="457234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00" dirty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PERSIDANGAN KEBANGSAAN EKONOMI MALAYSIA KE-16, 2023, PENANG, MALAYSIA</a:t>
            </a:r>
            <a:endParaRPr lang="en-US" sz="500" dirty="0">
              <a:solidFill>
                <a:schemeClr val="bg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10AEC116-0F75-8328-F54C-3BBD7FA8EAC7}"/>
              </a:ext>
            </a:extLst>
          </p:cNvPr>
          <p:cNvGrpSpPr/>
          <p:nvPr/>
        </p:nvGrpSpPr>
        <p:grpSpPr>
          <a:xfrm>
            <a:off x="3151437" y="132476"/>
            <a:ext cx="2460375" cy="484911"/>
            <a:chOff x="-1364619" y="580516"/>
            <a:chExt cx="5622064" cy="1141588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414C9773-E958-ADFB-4B15-81E1FC22E1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26"/>
            <a:stretch/>
          </p:blipFill>
          <p:spPr>
            <a:xfrm>
              <a:off x="2738250" y="580516"/>
              <a:ext cx="1519195" cy="114158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873D01DB-6172-0D24-9677-012F0134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64619" y="746476"/>
              <a:ext cx="4070190" cy="771110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F6B38D4-9ED3-3820-1E10-2B6CFDA3C8C4}"/>
              </a:ext>
            </a:extLst>
          </p:cNvPr>
          <p:cNvSpPr txBox="1"/>
          <p:nvPr/>
        </p:nvSpPr>
        <p:spPr>
          <a:xfrm>
            <a:off x="730250" y="601554"/>
            <a:ext cx="7683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002060"/>
                </a:solidFill>
                <a:latin typeface="Tw Cen MT" panose="020F0502020204030204" pitchFamily="34" charset="0"/>
              </a:rPr>
              <a:t>PERSIDANGAN KEBANGSAAN EKONOMI MALAYSIA KE-16, 2023, PENANG, MALAYSIA</a:t>
            </a:r>
            <a:endParaRPr lang="en-US" sz="1200" b="1" dirty="0">
              <a:solidFill>
                <a:srgbClr val="002060"/>
              </a:solidFill>
              <a:latin typeface="Tw Cen MT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212" y="1107714"/>
            <a:ext cx="6248399" cy="50593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0212" y="1834517"/>
            <a:ext cx="6248399" cy="2728518"/>
          </a:xfrm>
        </p:spPr>
        <p:txBody>
          <a:bodyPr/>
          <a:lstStyle/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77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67115C9-5EDB-4D21-B947-261D2A279FFA}"/>
              </a:ext>
            </a:extLst>
          </p:cNvPr>
          <p:cNvSpPr txBox="1"/>
          <p:nvPr/>
        </p:nvSpPr>
        <p:spPr>
          <a:xfrm>
            <a:off x="2285829" y="4958834"/>
            <a:ext cx="457234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00" dirty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PERSIDANGAN KEBANGSAAN EKONOMI MALAYSIA KE-16, 2023, PENANG, MALAYSIA</a:t>
            </a:r>
            <a:endParaRPr lang="en-US" sz="500" dirty="0">
              <a:solidFill>
                <a:schemeClr val="bg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10AEC116-0F75-8328-F54C-3BBD7FA8EAC7}"/>
              </a:ext>
            </a:extLst>
          </p:cNvPr>
          <p:cNvGrpSpPr/>
          <p:nvPr/>
        </p:nvGrpSpPr>
        <p:grpSpPr>
          <a:xfrm>
            <a:off x="3151437" y="132476"/>
            <a:ext cx="2460375" cy="484911"/>
            <a:chOff x="-1364619" y="580516"/>
            <a:chExt cx="5622064" cy="1141588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414C9773-E958-ADFB-4B15-81E1FC22E1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26"/>
            <a:stretch/>
          </p:blipFill>
          <p:spPr>
            <a:xfrm>
              <a:off x="2738250" y="580516"/>
              <a:ext cx="1519195" cy="114158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873D01DB-6172-0D24-9677-012F0134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64619" y="746476"/>
              <a:ext cx="4070190" cy="771110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F6B38D4-9ED3-3820-1E10-2B6CFDA3C8C4}"/>
              </a:ext>
            </a:extLst>
          </p:cNvPr>
          <p:cNvSpPr txBox="1"/>
          <p:nvPr/>
        </p:nvSpPr>
        <p:spPr>
          <a:xfrm>
            <a:off x="730250" y="601554"/>
            <a:ext cx="7683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002060"/>
                </a:solidFill>
                <a:latin typeface="Tw Cen MT" panose="020F0502020204030204" pitchFamily="34" charset="0"/>
              </a:rPr>
              <a:t>PERSIDANGAN KEBANGSAAN EKONOMI MALAYSIA KE-16, 2023, PENANG, MALAYSIA</a:t>
            </a:r>
            <a:endParaRPr lang="en-US" sz="1200" b="1" dirty="0">
              <a:solidFill>
                <a:srgbClr val="002060"/>
              </a:solidFill>
              <a:latin typeface="Tw Cen MT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212" y="1107714"/>
            <a:ext cx="6248399" cy="50593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0212" y="1834517"/>
            <a:ext cx="6248399" cy="2728518"/>
          </a:xfrm>
        </p:spPr>
        <p:txBody>
          <a:bodyPr/>
          <a:lstStyle/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67115C9-5EDB-4D21-B947-261D2A279FFA}"/>
              </a:ext>
            </a:extLst>
          </p:cNvPr>
          <p:cNvSpPr txBox="1"/>
          <p:nvPr/>
        </p:nvSpPr>
        <p:spPr>
          <a:xfrm>
            <a:off x="2285829" y="4958834"/>
            <a:ext cx="457234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00" dirty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PERSIDANGAN KEBANGSAAN EKONOMI MALAYSIA KE-16, 2023, PENANG, MALAYSIA</a:t>
            </a:r>
            <a:endParaRPr lang="en-US" sz="500" dirty="0">
              <a:solidFill>
                <a:schemeClr val="bg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10AEC116-0F75-8328-F54C-3BBD7FA8EAC7}"/>
              </a:ext>
            </a:extLst>
          </p:cNvPr>
          <p:cNvGrpSpPr/>
          <p:nvPr/>
        </p:nvGrpSpPr>
        <p:grpSpPr>
          <a:xfrm>
            <a:off x="3151437" y="132476"/>
            <a:ext cx="2460375" cy="484911"/>
            <a:chOff x="-1364619" y="580516"/>
            <a:chExt cx="5622064" cy="1141588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414C9773-E958-ADFB-4B15-81E1FC22E1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26"/>
            <a:stretch/>
          </p:blipFill>
          <p:spPr>
            <a:xfrm>
              <a:off x="2738250" y="580516"/>
              <a:ext cx="1519195" cy="114158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873D01DB-6172-0D24-9677-012F0134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64619" y="746476"/>
              <a:ext cx="4070190" cy="771110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F6B38D4-9ED3-3820-1E10-2B6CFDA3C8C4}"/>
              </a:ext>
            </a:extLst>
          </p:cNvPr>
          <p:cNvSpPr txBox="1"/>
          <p:nvPr/>
        </p:nvSpPr>
        <p:spPr>
          <a:xfrm>
            <a:off x="730250" y="601554"/>
            <a:ext cx="7683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002060"/>
                </a:solidFill>
                <a:latin typeface="Tw Cen MT" panose="020F0502020204030204" pitchFamily="34" charset="0"/>
              </a:rPr>
              <a:t>PERSIDANGAN KEBANGSAAN EKONOMI MALAYSIA KE-16, 2023, PENANG, MALAYSIA</a:t>
            </a:r>
            <a:endParaRPr lang="en-US" sz="1200" b="1" dirty="0">
              <a:solidFill>
                <a:srgbClr val="002060"/>
              </a:solidFill>
              <a:latin typeface="Tw Cen MT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212" y="1107714"/>
            <a:ext cx="6248399" cy="50593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0212" y="1834517"/>
            <a:ext cx="6248399" cy="2728518"/>
          </a:xfrm>
        </p:spPr>
        <p:txBody>
          <a:bodyPr/>
          <a:lstStyle/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40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67115C9-5EDB-4D21-B947-261D2A279FFA}"/>
              </a:ext>
            </a:extLst>
          </p:cNvPr>
          <p:cNvSpPr txBox="1"/>
          <p:nvPr/>
        </p:nvSpPr>
        <p:spPr>
          <a:xfrm>
            <a:off x="2285829" y="4958834"/>
            <a:ext cx="457234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00" dirty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PERSIDANGAN KEBANGSAAN EKONOMI MALAYSIA KE-16, 2023, PENANG, MALAYSIA</a:t>
            </a:r>
            <a:endParaRPr lang="en-US" sz="500" dirty="0">
              <a:solidFill>
                <a:schemeClr val="bg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10AEC116-0F75-8328-F54C-3BBD7FA8EAC7}"/>
              </a:ext>
            </a:extLst>
          </p:cNvPr>
          <p:cNvGrpSpPr/>
          <p:nvPr/>
        </p:nvGrpSpPr>
        <p:grpSpPr>
          <a:xfrm>
            <a:off x="3151437" y="132476"/>
            <a:ext cx="2460375" cy="484911"/>
            <a:chOff x="-1364619" y="580516"/>
            <a:chExt cx="5622064" cy="1141588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414C9773-E958-ADFB-4B15-81E1FC22E1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26"/>
            <a:stretch/>
          </p:blipFill>
          <p:spPr>
            <a:xfrm>
              <a:off x="2738250" y="580516"/>
              <a:ext cx="1519195" cy="114158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873D01DB-6172-0D24-9677-012F0134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64619" y="746476"/>
              <a:ext cx="4070190" cy="771110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F6B38D4-9ED3-3820-1E10-2B6CFDA3C8C4}"/>
              </a:ext>
            </a:extLst>
          </p:cNvPr>
          <p:cNvSpPr txBox="1"/>
          <p:nvPr/>
        </p:nvSpPr>
        <p:spPr>
          <a:xfrm>
            <a:off x="730250" y="601554"/>
            <a:ext cx="7683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002060"/>
                </a:solidFill>
                <a:latin typeface="Tw Cen MT" panose="020F0502020204030204" pitchFamily="34" charset="0"/>
              </a:rPr>
              <a:t>PERSIDANGAN KEBANGSAAN EKONOMI MALAYSIA KE-16, 2023, PENANG, MALAYSIA</a:t>
            </a:r>
            <a:endParaRPr lang="en-US" sz="1200" b="1" dirty="0">
              <a:solidFill>
                <a:srgbClr val="002060"/>
              </a:solidFill>
              <a:latin typeface="Tw Cen MT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212" y="1107714"/>
            <a:ext cx="6248399" cy="50593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0212" y="1834517"/>
            <a:ext cx="6248399" cy="2728518"/>
          </a:xfrm>
        </p:spPr>
        <p:txBody>
          <a:bodyPr/>
          <a:lstStyle/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80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67115C9-5EDB-4D21-B947-261D2A279FFA}"/>
              </a:ext>
            </a:extLst>
          </p:cNvPr>
          <p:cNvSpPr txBox="1"/>
          <p:nvPr/>
        </p:nvSpPr>
        <p:spPr>
          <a:xfrm>
            <a:off x="2285829" y="4958834"/>
            <a:ext cx="4572342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00" dirty="0">
                <a:solidFill>
                  <a:schemeClr val="bg1">
                    <a:lumMod val="75000"/>
                  </a:schemeClr>
                </a:solidFill>
                <a:latin typeface="Trebuchet MS" panose="020B0603020202020204" pitchFamily="34" charset="0"/>
              </a:rPr>
              <a:t>PERSIDANGAN KEBANGSAAN EKONOMI MALAYSIA KE-16, 2023, PENANG, MALAYSIA</a:t>
            </a:r>
            <a:endParaRPr lang="en-US" sz="500" dirty="0">
              <a:solidFill>
                <a:schemeClr val="bg1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10AEC116-0F75-8328-F54C-3BBD7FA8EAC7}"/>
              </a:ext>
            </a:extLst>
          </p:cNvPr>
          <p:cNvGrpSpPr/>
          <p:nvPr/>
        </p:nvGrpSpPr>
        <p:grpSpPr>
          <a:xfrm>
            <a:off x="3151437" y="132476"/>
            <a:ext cx="2460375" cy="484911"/>
            <a:chOff x="-1364619" y="580516"/>
            <a:chExt cx="5622064" cy="1141588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414C9773-E958-ADFB-4B15-81E1FC22E1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26"/>
            <a:stretch/>
          </p:blipFill>
          <p:spPr>
            <a:xfrm>
              <a:off x="2738250" y="580516"/>
              <a:ext cx="1519195" cy="114158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873D01DB-6172-0D24-9677-012F0134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64619" y="746476"/>
              <a:ext cx="4070190" cy="771110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F6B38D4-9ED3-3820-1E10-2B6CFDA3C8C4}"/>
              </a:ext>
            </a:extLst>
          </p:cNvPr>
          <p:cNvSpPr txBox="1"/>
          <p:nvPr/>
        </p:nvSpPr>
        <p:spPr>
          <a:xfrm>
            <a:off x="730250" y="601554"/>
            <a:ext cx="7683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002060"/>
                </a:solidFill>
                <a:latin typeface="Tw Cen MT" panose="020F0502020204030204" pitchFamily="34" charset="0"/>
              </a:rPr>
              <a:t>PERSIDANGAN KEBANGSAAN EKONOMI MALAYSIA KE-16, 2023, PENANG, MALAYSIA</a:t>
            </a:r>
            <a:endParaRPr lang="en-US" sz="1200" b="1" dirty="0">
              <a:solidFill>
                <a:srgbClr val="002060"/>
              </a:solidFill>
              <a:latin typeface="Tw Cen MT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212" y="1107714"/>
            <a:ext cx="6248399" cy="50593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0212" y="1834517"/>
            <a:ext cx="6248399" cy="2728518"/>
          </a:xfrm>
        </p:spPr>
        <p:txBody>
          <a:bodyPr/>
          <a:lstStyle/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38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ology Consulting by Slidesgo">
  <a:themeElements>
    <a:clrScheme name="Simple Light">
      <a:dk1>
        <a:srgbClr val="3D3D3D"/>
      </a:dk1>
      <a:lt1>
        <a:srgbClr val="FFFFFF"/>
      </a:lt1>
      <a:dk2>
        <a:srgbClr val="494949"/>
      </a:dk2>
      <a:lt2>
        <a:srgbClr val="EEEEEE"/>
      </a:lt2>
      <a:accent1>
        <a:srgbClr val="77C6FC"/>
      </a:accent1>
      <a:accent2>
        <a:srgbClr val="BBE3FE"/>
      </a:accent2>
      <a:accent3>
        <a:srgbClr val="D6EEFE"/>
      </a:accent3>
      <a:accent4>
        <a:srgbClr val="BEBEBE"/>
      </a:accent4>
      <a:accent5>
        <a:srgbClr val="477797"/>
      </a:accent5>
      <a:accent6>
        <a:srgbClr val="9E9E9E"/>
      </a:accent6>
      <a:hlink>
        <a:srgbClr val="77C6F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145</Words>
  <Application>Microsoft Office PowerPoint</Application>
  <PresentationFormat>On-screen Show (16:9)</PresentationFormat>
  <Paragraphs>13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Tw Cen MT</vt:lpstr>
      <vt:lpstr>Fjalla One</vt:lpstr>
      <vt:lpstr>Barlow Semi Condensed Medium</vt:lpstr>
      <vt:lpstr>Trebuchet MS</vt:lpstr>
      <vt:lpstr>Barlow Semi Condensed</vt:lpstr>
      <vt:lpstr>Arial</vt:lpstr>
      <vt:lpstr>Technology Consulting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Technology Consulting</dc:title>
  <cp:lastModifiedBy>Editor</cp:lastModifiedBy>
  <cp:revision>16</cp:revision>
  <dcterms:modified xsi:type="dcterms:W3CDTF">2023-07-18T01:18:39Z</dcterms:modified>
</cp:coreProperties>
</file>