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68" r:id="rId6"/>
    <p:sldId id="269" r:id="rId7"/>
    <p:sldId id="270" r:id="rId8"/>
    <p:sldId id="271" r:id="rId9"/>
    <p:sldId id="272" r:id="rId10"/>
    <p:sldId id="273" r:id="rId11"/>
    <p:sldId id="266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4983" autoAdjust="0"/>
    <p:restoredTop sz="87949" autoAdjust="0"/>
  </p:normalViewPr>
  <p:slideViewPr>
    <p:cSldViewPr snapToGrid="0" showGuides="1">
      <p:cViewPr varScale="1">
        <p:scale>
          <a:sx n="111" d="100"/>
          <a:sy n="111" d="100"/>
        </p:scale>
        <p:origin x="576" y="2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2323" y="-10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IN" dirty="0"/>
              <a:t>Statistics here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EC9-4D45-A079-9DF887D3CF8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EC9-4D45-A079-9DF887D3CF8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EC9-4D45-A079-9DF887D3CF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2004432"/>
        <c:axId val="562004112"/>
      </c:barChart>
      <c:catAx>
        <c:axId val="5620044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004112"/>
        <c:crosses val="autoZero"/>
        <c:auto val="1"/>
        <c:lblAlgn val="ctr"/>
        <c:lblOffset val="100"/>
        <c:noMultiLvlLbl val="0"/>
      </c:catAx>
      <c:valAx>
        <c:axId val="562004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2004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BE8-154A-9681-C6C3C60B7B55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12/31/20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12/31/20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122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8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957198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7" Type="http://schemas.openxmlformats.org/officeDocument/2006/relationships/image" Target="../media/image2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97DC561-BD23-41C5-892E-BF791FEC5CFD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297022-E1D6-4C32-A75C-CBBE8F623A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12192000" cy="571500"/>
          </a:xfrm>
          <a:prstGeom prst="rect">
            <a:avLst/>
          </a:prstGeom>
          <a:gradFill flip="none" rotWithShape="1">
            <a:gsLst>
              <a:gs pos="0">
                <a:srgbClr val="7030A0">
                  <a:shade val="30000"/>
                  <a:satMod val="115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 userDrawn="1"/>
        </p:nvSpPr>
        <p:spPr bwMode="auto">
          <a:xfrm rot="4521677">
            <a:off x="-1211839" y="-2166192"/>
            <a:ext cx="8917229" cy="10769768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372999" y="1326271"/>
            <a:ext cx="1745251" cy="6460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7BD8542-139D-4FE8-A88D-92E3769BEC43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0020E1BE-AEB9-4419-AB5B-0BA67A6A6C8A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>
            <a:off x="-1728305" y="-2049517"/>
            <a:ext cx="8917229" cy="10769768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none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A6D59C9-1F7E-436E-9887-72689CC1AC3B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96935818-64D0-4666-B8B1-C1EA9A567F02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74E80134-1750-4486-A575-9FD2E6859CF3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3" name="Picture 7">
            <a:extLst>
              <a:ext uri="{FF2B5EF4-FFF2-40B4-BE49-F238E27FC236}">
                <a16:creationId xmlns:a16="http://schemas.microsoft.com/office/drawing/2014/main" id="{A2E4A7A5-51AE-4366-8397-C87FBAC57D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9681D-E513-4BBF-A2C6-C63A8F2CF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34C3EA-198E-476A-8591-C68045B9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12/31/20</a:t>
            </a:fld>
            <a:endParaRPr lang="en-US" noProof="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A29D27-53B9-48A3-89C0-8D3CF5FC4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0EF24C-68D1-411D-8773-1847C5AB3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2878C5-E257-47F2-8C0C-9D7EEFC2FB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047999" y="2307736"/>
            <a:ext cx="6096001" cy="22425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8A2300-7BEB-4862-8699-4999D909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72" y1="29389" x2="49248" y2="67557"/>
                      </a14:backgroundRemoval>
                    </a14:imgEffect>
                  </a14:imgLayer>
                </a14:imgProps>
              </a:ext>
            </a:extLst>
          </a:blip>
          <a:srcRect l="9398" t="10139" r="11654" b="10961"/>
          <a:stretch/>
        </p:blipFill>
        <p:spPr>
          <a:xfrm>
            <a:off x="3160395" y="4588826"/>
            <a:ext cx="573753" cy="5647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99DAB-7A5A-4DE8-86C2-FE6679DFDA9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2593"/>
          <a:stretch/>
        </p:blipFill>
        <p:spPr>
          <a:xfrm>
            <a:off x="6096000" y="4588827"/>
            <a:ext cx="585633" cy="5784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BEBE322-2E48-44DC-B242-F195A6C45F90}"/>
              </a:ext>
            </a:extLst>
          </p:cNvPr>
          <p:cNvSpPr txBox="1"/>
          <p:nvPr userDrawn="1"/>
        </p:nvSpPr>
        <p:spPr>
          <a:xfrm>
            <a:off x="3734148" y="4701942"/>
            <a:ext cx="2293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facebook.com/abric2020</a:t>
            </a:r>
            <a:endParaRPr lang="en-GB" sz="1600" dirty="0">
              <a:latin typeface="Tw Cen MT" panose="020B06020201040206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B86606E-8E5D-465D-B214-E026ADAEA3B4}"/>
              </a:ext>
            </a:extLst>
          </p:cNvPr>
          <p:cNvSpPr txBox="1"/>
          <p:nvPr userDrawn="1"/>
        </p:nvSpPr>
        <p:spPr>
          <a:xfrm>
            <a:off x="6750165" y="4712517"/>
            <a:ext cx="2329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Tw Cen MT" panose="020B0602020104020603" pitchFamily="34" charset="0"/>
              </a:rPr>
              <a:t>Instagram.com/abric2020</a:t>
            </a:r>
            <a:endParaRPr lang="en-GB" sz="1600" dirty="0"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172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75483" y="405529"/>
            <a:ext cx="1745251" cy="64603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2EB1C34-05F7-48B2-96C5-4218AA7E2CBB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3" name="Freeform 13">
            <a:extLst>
              <a:ext uri="{FF2B5EF4-FFF2-40B4-BE49-F238E27FC236}">
                <a16:creationId xmlns:a16="http://schemas.microsoft.com/office/drawing/2014/main" id="{4874C0FF-2D81-4469-999D-857F0D3B2402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817836" y="385277"/>
            <a:ext cx="1745251" cy="64603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8FE5FD1-BFC1-4FDB-BB5E-DAE079C25682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DD9C5136-2E44-4128-8B3B-8B4867C48D9D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9638" y="6268928"/>
            <a:ext cx="1075427" cy="39808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2D9AB90-4784-469A-A1D8-0C1A91DE7EBE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5" name="Freeform 13">
            <a:extLst>
              <a:ext uri="{FF2B5EF4-FFF2-40B4-BE49-F238E27FC236}">
                <a16:creationId xmlns:a16="http://schemas.microsoft.com/office/drawing/2014/main" id="{F4A86768-A343-40E3-AF2C-1FA7FC962367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92D83F3-8F64-485B-A239-29E0E2BF6AEA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DB8D9C3A-266E-46B9-B0B9-990D3A864F29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8" name="Freeform 13">
            <a:extLst>
              <a:ext uri="{FF2B5EF4-FFF2-40B4-BE49-F238E27FC236}">
                <a16:creationId xmlns:a16="http://schemas.microsoft.com/office/drawing/2014/main" id="{17120897-BE7D-4D1B-A627-5D752EAB53D5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8B0B0A44-44B7-446E-85C5-71DADE94A943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72486A9B-548A-4040-AE55-586A889E94DB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DC38262B-FE47-46E7-AC83-F96E490D5F0D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1B513ACC-EF81-482F-A542-25D2E3A689DC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09F0C191-C925-49F8-969C-2F583350572C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8" name="Freeform 13">
            <a:extLst>
              <a:ext uri="{FF2B5EF4-FFF2-40B4-BE49-F238E27FC236}">
                <a16:creationId xmlns:a16="http://schemas.microsoft.com/office/drawing/2014/main" id="{636114CA-C78A-4D51-A958-0893015ED354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D245748-78F2-4545-8BB7-3060CCEB1451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C98EF042-A3B8-406D-BC16-153A989F571A}"/>
              </a:ext>
            </a:extLst>
          </p:cNvPr>
          <p:cNvSpPr>
            <a:spLocks/>
          </p:cNvSpPr>
          <p:nvPr/>
        </p:nvSpPr>
        <p:spPr bwMode="auto">
          <a:xfrm flipH="1">
            <a:off x="5400786" y="-2003509"/>
            <a:ext cx="8917229" cy="10769768"/>
          </a:xfrm>
          <a:custGeom>
            <a:avLst/>
            <a:gdLst>
              <a:gd name="T0" fmla="*/ 0 w 447"/>
              <a:gd name="T1" fmla="*/ 264 h 553"/>
              <a:gd name="T2" fmla="*/ 141 w 447"/>
              <a:gd name="T3" fmla="*/ 48 h 553"/>
              <a:gd name="T4" fmla="*/ 414 w 447"/>
              <a:gd name="T5" fmla="*/ 67 h 553"/>
              <a:gd name="T6" fmla="*/ 438 w 447"/>
              <a:gd name="T7" fmla="*/ 98 h 553"/>
              <a:gd name="T8" fmla="*/ 391 w 447"/>
              <a:gd name="T9" fmla="*/ 111 h 553"/>
              <a:gd name="T10" fmla="*/ 94 w 447"/>
              <a:gd name="T11" fmla="*/ 149 h 553"/>
              <a:gd name="T12" fmla="*/ 107 w 447"/>
              <a:gd name="T13" fmla="*/ 424 h 553"/>
              <a:gd name="T14" fmla="*/ 383 w 447"/>
              <a:gd name="T15" fmla="*/ 453 h 553"/>
              <a:gd name="T16" fmla="*/ 393 w 447"/>
              <a:gd name="T17" fmla="*/ 446 h 553"/>
              <a:gd name="T18" fmla="*/ 433 w 447"/>
              <a:gd name="T19" fmla="*/ 449 h 553"/>
              <a:gd name="T20" fmla="*/ 421 w 447"/>
              <a:gd name="T21" fmla="*/ 485 h 553"/>
              <a:gd name="T22" fmla="*/ 194 w 447"/>
              <a:gd name="T23" fmla="*/ 531 h 553"/>
              <a:gd name="T24" fmla="*/ 0 w 447"/>
              <a:gd name="T25" fmla="*/ 264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7" h="553">
                <a:moveTo>
                  <a:pt x="0" y="264"/>
                </a:moveTo>
                <a:cubicBezTo>
                  <a:pt x="5" y="176"/>
                  <a:pt x="49" y="96"/>
                  <a:pt x="141" y="48"/>
                </a:cubicBezTo>
                <a:cubicBezTo>
                  <a:pt x="235" y="0"/>
                  <a:pt x="327" y="9"/>
                  <a:pt x="414" y="67"/>
                </a:cubicBezTo>
                <a:cubicBezTo>
                  <a:pt x="425" y="75"/>
                  <a:pt x="439" y="82"/>
                  <a:pt x="438" y="98"/>
                </a:cubicBezTo>
                <a:cubicBezTo>
                  <a:pt x="437" y="120"/>
                  <a:pt x="413" y="127"/>
                  <a:pt x="391" y="111"/>
                </a:cubicBezTo>
                <a:cubicBezTo>
                  <a:pt x="294" y="40"/>
                  <a:pt x="166" y="56"/>
                  <a:pt x="94" y="149"/>
                </a:cubicBezTo>
                <a:cubicBezTo>
                  <a:pt x="30" y="231"/>
                  <a:pt x="36" y="349"/>
                  <a:pt x="107" y="424"/>
                </a:cubicBezTo>
                <a:cubicBezTo>
                  <a:pt x="180" y="502"/>
                  <a:pt x="296" y="514"/>
                  <a:pt x="383" y="453"/>
                </a:cubicBezTo>
                <a:cubicBezTo>
                  <a:pt x="386" y="451"/>
                  <a:pt x="390" y="449"/>
                  <a:pt x="393" y="446"/>
                </a:cubicBezTo>
                <a:cubicBezTo>
                  <a:pt x="407" y="433"/>
                  <a:pt x="420" y="433"/>
                  <a:pt x="433" y="449"/>
                </a:cubicBezTo>
                <a:cubicBezTo>
                  <a:pt x="447" y="467"/>
                  <a:pt x="433" y="477"/>
                  <a:pt x="421" y="485"/>
                </a:cubicBezTo>
                <a:cubicBezTo>
                  <a:pt x="353" y="537"/>
                  <a:pt x="277" y="553"/>
                  <a:pt x="194" y="531"/>
                </a:cubicBezTo>
                <a:cubicBezTo>
                  <a:pt x="79" y="501"/>
                  <a:pt x="1" y="397"/>
                  <a:pt x="0" y="264"/>
                </a:cubicBezTo>
                <a:close/>
              </a:path>
            </a:pathLst>
          </a:custGeom>
          <a:solidFill>
            <a:schemeClr val="bg2">
              <a:alpha val="9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 userDrawn="1"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ED0F119-9580-4426-919D-4FE22CED3B29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1" name="Freeform 13">
            <a:extLst>
              <a:ext uri="{FF2B5EF4-FFF2-40B4-BE49-F238E27FC236}">
                <a16:creationId xmlns:a16="http://schemas.microsoft.com/office/drawing/2014/main" id="{CCBDBB24-7F42-4D6D-83BB-17288D319E9C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90F5E594-DD0A-4D25-A0F4-12C65B5A6D7A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A5D1FC9-C692-4ABB-BDC6-58AB8B4CCBD1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F5548EB-6ABD-4C41-AA50-1C4B6F1866D7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915400" y="404644"/>
            <a:ext cx="1745251" cy="6478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F25140-6C5C-4CE4-834D-8213CB2B86AD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2" name="Freeform 13">
            <a:extLst>
              <a:ext uri="{FF2B5EF4-FFF2-40B4-BE49-F238E27FC236}">
                <a16:creationId xmlns:a16="http://schemas.microsoft.com/office/drawing/2014/main" id="{0503ADDA-E9B0-4100-ADF3-64DEAE7C4020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69638" y="6162248"/>
            <a:ext cx="1075427" cy="398086"/>
          </a:xfrm>
          <a:prstGeom prst="rect">
            <a:avLst/>
          </a:prstGeom>
        </p:spPr>
      </p:pic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BE7192-C5AB-4090-8AB5-EC1A85CA9C85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8508D36-BFF5-436B-9927-5E271DBB62EC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3F868809-DBD6-427D-8963-53BED8E91AF5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E5954C3-91DC-42D6-A469-34A3FEB4515E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ABDC7EC-6BE8-41F3-BDCC-CD36A5A7D576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687DA575-5009-46DB-B832-AADBC01AEA3B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70CD8DD4-2D7B-41C6-8CC6-E9F19134D8A0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41CA26F-14D1-401C-BAAA-BF298BD37A35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1" name="Freeform 13">
            <a:extLst>
              <a:ext uri="{FF2B5EF4-FFF2-40B4-BE49-F238E27FC236}">
                <a16:creationId xmlns:a16="http://schemas.microsoft.com/office/drawing/2014/main" id="{00339962-309B-4487-B561-2E57771EF5F3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7FCBDFB-FA8F-4543-A0DD-A583389B8AFB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EFD38BB5-D696-4B36-9F9B-43367B5D1C1E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25" name="Freeform 13">
            <a:extLst>
              <a:ext uri="{FF2B5EF4-FFF2-40B4-BE49-F238E27FC236}">
                <a16:creationId xmlns:a16="http://schemas.microsoft.com/office/drawing/2014/main" id="{1C8920B7-5AE2-4378-BE50-3F7C31A09EA3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27D4DB7B-AC7F-424D-9991-572D29444C66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6C557E-B5A7-4416-BCC0-5743550BF1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E78D108-13FB-49A2-AA59-56480F0DD996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E75F2DBB-CD2E-4741-AE56-2A65095D79AC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EC46D39-CA1B-45AC-845D-063472E0C549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492D3CD-BC02-45FF-AAD8-A04A30C46E0F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17" name="Freeform 13">
            <a:extLst>
              <a:ext uri="{FF2B5EF4-FFF2-40B4-BE49-F238E27FC236}">
                <a16:creationId xmlns:a16="http://schemas.microsoft.com/office/drawing/2014/main" id="{6B95A0AF-173A-4C03-87B8-B3C25ABDCD26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C278154-529F-4F07-956F-CB46F21BDB6B}"/>
              </a:ext>
            </a:extLst>
          </p:cNvPr>
          <p:cNvSpPr/>
          <p:nvPr userDrawn="1"/>
        </p:nvSpPr>
        <p:spPr>
          <a:xfrm>
            <a:off x="0" y="6552015"/>
            <a:ext cx="12192000" cy="305985"/>
          </a:xfrm>
          <a:prstGeom prst="rect">
            <a:avLst/>
          </a:prstGeom>
          <a:gradFill>
            <a:gsLst>
              <a:gs pos="0">
                <a:srgbClr val="7030A0">
                  <a:shade val="30000"/>
                  <a:satMod val="115000"/>
                  <a:lumMod val="100000"/>
                </a:srgbClr>
              </a:gs>
              <a:gs pos="50000">
                <a:srgbClr val="7030A0">
                  <a:shade val="67500"/>
                  <a:satMod val="115000"/>
                </a:srgbClr>
              </a:gs>
              <a:gs pos="100000">
                <a:srgbClr val="7030A0">
                  <a:shade val="100000"/>
                  <a:satMod val="115000"/>
                </a:srgbClr>
              </a:gs>
            </a:gsLst>
            <a:path path="rect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3rd Advances in Business Research International Conference </a:t>
            </a:r>
            <a:r>
              <a:rPr lang="en-GB" sz="1200" b="1" i="1" dirty="0">
                <a:solidFill>
                  <a:schemeClr val="bg1"/>
                </a:solidFill>
                <a:effectLst/>
                <a:latin typeface="Tw Cen MT" panose="020B0602020104020603" pitchFamily="34" charset="0"/>
                <a:ea typeface="Tahoma" panose="020B0604030504040204" pitchFamily="34" charset="0"/>
                <a:cs typeface="Tahoma" panose="020B0604030504040204" pitchFamily="34" charset="0"/>
              </a:rPr>
              <a:t>26 - 27 January 2021</a:t>
            </a:r>
            <a:endParaRPr lang="en-GB" sz="1200" i="1" dirty="0">
              <a:solidFill>
                <a:schemeClr val="bg1"/>
              </a:solidFill>
              <a:latin typeface="Tw Cen MT" panose="020B0602020104020603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72046" y="6269839"/>
            <a:ext cx="1073019" cy="397194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571684C6-AE73-4548-AA79-155E6CEF2E8A}"/>
              </a:ext>
            </a:extLst>
          </p:cNvPr>
          <p:cNvSpPr>
            <a:spLocks/>
          </p:cNvSpPr>
          <p:nvPr userDrawn="1"/>
        </p:nvSpPr>
        <p:spPr bwMode="auto">
          <a:xfrm>
            <a:off x="11346180" y="0"/>
            <a:ext cx="845820" cy="1713865"/>
          </a:xfrm>
          <a:custGeom>
            <a:avLst/>
            <a:gdLst>
              <a:gd name="connsiteX0" fmla="*/ 1280132 w 1280132"/>
              <a:gd name="connsiteY0" fmla="*/ 0 h 2742111"/>
              <a:gd name="connsiteX1" fmla="*/ 1280132 w 1280132"/>
              <a:gd name="connsiteY1" fmla="*/ 2733130 h 2742111"/>
              <a:gd name="connsiteX2" fmla="*/ 1280131 w 1280132"/>
              <a:gd name="connsiteY2" fmla="*/ 2733130 h 2742111"/>
              <a:gd name="connsiteX3" fmla="*/ 1280131 w 1280132"/>
              <a:gd name="connsiteY3" fmla="*/ 2742111 h 2742111"/>
              <a:gd name="connsiteX4" fmla="*/ 1094394 w 1280132"/>
              <a:gd name="connsiteY4" fmla="*/ 2742111 h 2742111"/>
              <a:gd name="connsiteX5" fmla="*/ 1094394 w 1280132"/>
              <a:gd name="connsiteY5" fmla="*/ 2742104 h 2742111"/>
              <a:gd name="connsiteX6" fmla="*/ 1094254 w 1280132"/>
              <a:gd name="connsiteY6" fmla="*/ 2742111 h 2742111"/>
              <a:gd name="connsiteX7" fmla="*/ 0 w 1280132"/>
              <a:gd name="connsiteY7" fmla="*/ 1944324 h 2742111"/>
              <a:gd name="connsiteX8" fmla="*/ 0 w 1280132"/>
              <a:gd name="connsiteY8" fmla="*/ 926510 h 2742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0132" h="2742111">
                <a:moveTo>
                  <a:pt x="1280132" y="0"/>
                </a:moveTo>
                <a:lnTo>
                  <a:pt x="1280132" y="2733130"/>
                </a:lnTo>
                <a:lnTo>
                  <a:pt x="1280131" y="2733130"/>
                </a:lnTo>
                <a:lnTo>
                  <a:pt x="1280131" y="2742111"/>
                </a:lnTo>
                <a:lnTo>
                  <a:pt x="1094394" y="2742111"/>
                </a:lnTo>
                <a:lnTo>
                  <a:pt x="1094394" y="2742104"/>
                </a:lnTo>
                <a:lnTo>
                  <a:pt x="1094254" y="2742111"/>
                </a:lnTo>
                <a:lnTo>
                  <a:pt x="0" y="1944324"/>
                </a:lnTo>
                <a:lnTo>
                  <a:pt x="0" y="92651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GB"/>
          </a:p>
        </p:txBody>
      </p:sp>
      <p:sp>
        <p:nvSpPr>
          <p:cNvPr id="41" name="Freeform 13">
            <a:extLst>
              <a:ext uri="{FF2B5EF4-FFF2-40B4-BE49-F238E27FC236}">
                <a16:creationId xmlns:a16="http://schemas.microsoft.com/office/drawing/2014/main" id="{6D05DF4B-421E-427C-8C30-5F259A47D029}"/>
              </a:ext>
            </a:extLst>
          </p:cNvPr>
          <p:cNvSpPr>
            <a:spLocks/>
          </p:cNvSpPr>
          <p:nvPr userDrawn="1"/>
        </p:nvSpPr>
        <p:spPr bwMode="auto">
          <a:xfrm>
            <a:off x="10507980" y="305985"/>
            <a:ext cx="811530" cy="1103630"/>
          </a:xfrm>
          <a:custGeom>
            <a:avLst/>
            <a:gdLst>
              <a:gd name="T0" fmla="*/ 760 w 760"/>
              <a:gd name="T1" fmla="*/ 0 h 1180"/>
              <a:gd name="T2" fmla="*/ 0 w 760"/>
              <a:gd name="T3" fmla="*/ 593 h 1180"/>
              <a:gd name="T4" fmla="*/ 760 w 760"/>
              <a:gd name="T5" fmla="*/ 1180 h 1180"/>
              <a:gd name="T6" fmla="*/ 760 w 760"/>
              <a:gd name="T7" fmla="*/ 946 h 1180"/>
              <a:gd name="T8" fmla="*/ 317 w 760"/>
              <a:gd name="T9" fmla="*/ 604 h 1180"/>
              <a:gd name="T10" fmla="*/ 760 w 760"/>
              <a:gd name="T11" fmla="*/ 266 h 1180"/>
              <a:gd name="T12" fmla="*/ 760 w 760"/>
              <a:gd name="T13" fmla="*/ 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760" h="1180">
                <a:moveTo>
                  <a:pt x="760" y="0"/>
                </a:moveTo>
                <a:lnTo>
                  <a:pt x="0" y="593"/>
                </a:lnTo>
                <a:lnTo>
                  <a:pt x="760" y="1180"/>
                </a:lnTo>
                <a:lnTo>
                  <a:pt x="760" y="946"/>
                </a:lnTo>
                <a:lnTo>
                  <a:pt x="317" y="604"/>
                </a:lnTo>
                <a:lnTo>
                  <a:pt x="760" y="266"/>
                </a:lnTo>
                <a:lnTo>
                  <a:pt x="76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12/31/20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74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ntoso.com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Subtitle comes here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8A0D1D56-B5DE-48AF-A871-2FE3D86347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9B0EC6D-03DD-4CEE-9979-34A964DCA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10F9F51E-A3D5-4726-BACE-D5CDD8A464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youremail@email.com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1501E1-4EA1-44EB-AF62-6F74678A233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http://www.yoururl.com/</a:t>
            </a:r>
            <a:r>
              <a:rPr lang="en-US" dirty="0"/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2E37FBE-7DC1-4B45-BE1F-48A75C51DD1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928802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212EA-F5A0-417D-8E36-138B87358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4C8FF56-459E-476D-876B-8695E49B5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11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23058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divider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Insert text here Insert text here Insert text here Insert text here Insert text here Insert text here Insert text here Insert text here Insert text here Insert text here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04410C3-48F8-46BB-9F9A-F9706B8692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01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2A9C73-06ED-419B-81B5-491CBFC22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3991476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8ABB4DD-5039-478B-8B0A-08FCD4A69AA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A9A18-93E0-4615-B7AA-B8C8FBB14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02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151027" cy="435133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8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76CE9BED-E3C1-470A-B865-E5E2C86AF7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01</a:t>
            </a:r>
          </a:p>
        </p:txBody>
      </p:sp>
      <p:pic>
        <p:nvPicPr>
          <p:cNvPr id="83" name="Picture Placeholder 82" descr="Bar chart">
            <a:extLst>
              <a:ext uri="{FF2B5EF4-FFF2-40B4-BE49-F238E27FC236}">
                <a16:creationId xmlns:a16="http://schemas.microsoft.com/office/drawing/2014/main" id="{C881BE4E-5D69-E447-A036-5172F657074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Topic 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</p:txBody>
      </p:sp>
      <p:pic>
        <p:nvPicPr>
          <p:cNvPr id="85" name="Picture Placeholder 84" descr="Single gear">
            <a:extLst>
              <a:ext uri="{FF2B5EF4-FFF2-40B4-BE49-F238E27FC236}">
                <a16:creationId xmlns:a16="http://schemas.microsoft.com/office/drawing/2014/main" id="{65FBD7DF-30E8-9042-8A0D-0F64C33E0B41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78F2DCC-A50E-40A1-81F9-70371D4AA42F}"/>
              </a:ext>
            </a:extLst>
          </p:cNvPr>
          <p:cNvSpPr>
            <a:spLocks noGrp="1"/>
          </p:cNvSpPr>
          <p:nvPr>
            <p:ph idx="16"/>
          </p:nvPr>
        </p:nvSpPr>
        <p:spPr/>
        <p:txBody>
          <a:bodyPr/>
          <a:lstStyle/>
          <a:p>
            <a:r>
              <a:rPr lang="en-US" dirty="0"/>
              <a:t>Topic 02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400" dirty="0"/>
              <a:t>Insert text here Insert text here Insert text here Insert text here Insert text here Insert text here Insert text here Insert text here Insert text here Insert text here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E7795D7-EB31-4DB1-B678-8E4FEF3F05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02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en-US" dirty="0"/>
              <a:t>Topic 01 comes here</a:t>
            </a:r>
          </a:p>
        </p:txBody>
      </p:sp>
      <p:pic>
        <p:nvPicPr>
          <p:cNvPr id="29" name="Picture Placeholder 28" descr="Penci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</p:txBody>
      </p:sp>
      <p:pic>
        <p:nvPicPr>
          <p:cNvPr id="31" name="Picture Placeholder 30" descr="Laptop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/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Topic 02 comes here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2B532-EB3E-428B-9224-EFA237D16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</a:t>
            </a:r>
          </a:p>
        </p:txBody>
      </p:sp>
      <p:graphicFrame>
        <p:nvGraphicFramePr>
          <p:cNvPr id="6" name="Chart 5" descr="column chart">
            <a:extLst>
              <a:ext uri="{FF2B5EF4-FFF2-40B4-BE49-F238E27FC236}">
                <a16:creationId xmlns:a16="http://schemas.microsoft.com/office/drawing/2014/main" id="{C062A1BC-6630-4B2A-9929-8780DBCEC3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2112907"/>
              </p:ext>
            </p:extLst>
          </p:nvPr>
        </p:nvGraphicFramePr>
        <p:xfrm>
          <a:off x="515938" y="1616856"/>
          <a:ext cx="6400677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67600994"/>
              </p:ext>
            </p:extLst>
          </p:nvPr>
        </p:nvGraphicFramePr>
        <p:xfrm>
          <a:off x="6085314" y="1603524"/>
          <a:ext cx="6106686" cy="407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EE52E89-C526-4F73-86FB-0EB31587CD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06185"/>
              </p:ext>
            </p:extLst>
          </p:nvPr>
        </p:nvGraphicFramePr>
        <p:xfrm>
          <a:off x="515938" y="1610463"/>
          <a:ext cx="11150600" cy="3929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120">
                  <a:extLst>
                    <a:ext uri="{9D8B030D-6E8A-4147-A177-3AD203B41FA5}">
                      <a16:colId xmlns:a16="http://schemas.microsoft.com/office/drawing/2014/main" val="278590061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287965835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175652853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3202057861"/>
                    </a:ext>
                  </a:extLst>
                </a:gridCol>
                <a:gridCol w="2230120">
                  <a:extLst>
                    <a:ext uri="{9D8B030D-6E8A-4147-A177-3AD203B41FA5}">
                      <a16:colId xmlns:a16="http://schemas.microsoft.com/office/drawing/2014/main" val="2509247184"/>
                    </a:ext>
                  </a:extLst>
                </a:gridCol>
              </a:tblGrid>
              <a:tr h="59230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01</a:t>
                      </a:r>
                      <a:endParaRPr lang="en-IN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02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03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04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TOPIC 05</a:t>
                      </a:r>
                      <a:endParaRPr lang="en-IN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06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Item 01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5186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02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8147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03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65415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04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2936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05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1867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06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1734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07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18003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Item 08</a:t>
                      </a:r>
                      <a:endParaRPr lang="en-IN" sz="1600" dirty="0"/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8762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en-IN" sz="16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b="1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Text</a:t>
                      </a:r>
                      <a:endParaRPr lang="en-IN" sz="1600" dirty="0"/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9273402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6886561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FCA16-8D78-4A87-9023-708458E3A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66C6D21-6780-4D8A-9B6F-582E0BD2DC2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INSERT TEXT HERE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35AC4D-C17D-4827-B693-43A34920A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/>
              <a:t>Insert text here Insert text here Insert text here Insert text here Insert text here Insert text here Insert text here Insert text here Insert text here Insert text here </a:t>
            </a:r>
          </a:p>
          <a:p>
            <a:pPr marL="0" indent="0">
              <a:buNone/>
            </a:pPr>
            <a:r>
              <a:rPr lang="en-US" sz="1600" dirty="0"/>
              <a:t>Insert text here Insert here Insert text here insert text here</a:t>
            </a:r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0DE57B2-448D-4C8D-8B9C-FFDDFB0A9208}"/>
              </a:ext>
            </a:extLst>
          </p:cNvPr>
          <p:cNvSpPr>
            <a:spLocks noGrp="1"/>
          </p:cNvSpPr>
          <p:nvPr>
            <p:ph idx="19"/>
          </p:nvPr>
        </p:nvSpPr>
        <p:spPr/>
        <p:txBody>
          <a:bodyPr/>
          <a:lstStyle/>
          <a:p>
            <a:r>
              <a:rPr lang="en-US" dirty="0"/>
              <a:t>INSERT TEXT 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CF1405A-05DA-4553-A7B3-B9592963C6B1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Insert text here Insert text here Insert text here Insert text here Insert text here Insert text here Insert text here Insert text here Insert text here Insert text here </a:t>
            </a:r>
          </a:p>
          <a:p>
            <a:r>
              <a:rPr lang="en-US" dirty="0"/>
              <a:t>Insert text here Insert here Insert text here insert text here</a:t>
            </a:r>
          </a:p>
          <a:p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FB9E2175-1C3C-4B3E-A872-A1B7E6D64D52}"/>
              </a:ext>
            </a:extLst>
          </p:cNvPr>
          <p:cNvSpPr>
            <a:spLocks noGrp="1"/>
          </p:cNvSpPr>
          <p:nvPr>
            <p:ph idx="21"/>
          </p:nvPr>
        </p:nvSpPr>
        <p:spPr/>
        <p:txBody>
          <a:bodyPr/>
          <a:lstStyle/>
          <a:p>
            <a:r>
              <a:rPr lang="en-US" dirty="0"/>
              <a:t>INSERT TEXT HERE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780C3E07-3509-4911-AFF9-20EA8F12D0A4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en-US" dirty="0"/>
              <a:t>Insert text here Insert text here Insert text here Insert text here Insert text here Insert text here Insert text here Insert text here Insert text here Insert text here </a:t>
            </a:r>
          </a:p>
          <a:p>
            <a:r>
              <a:rPr lang="en-US" dirty="0"/>
              <a:t>Insert text here Insert here Insert text here insert text here</a:t>
            </a:r>
          </a:p>
          <a:p>
            <a:endParaRPr lang="en-US" dirty="0"/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471C9CF1-70B0-46DB-869F-6DC53668898D}"/>
              </a:ext>
            </a:extLst>
          </p:cNvPr>
          <p:cNvSpPr>
            <a:spLocks noGrp="1"/>
          </p:cNvSpPr>
          <p:nvPr>
            <p:ph idx="23"/>
          </p:nvPr>
        </p:nvSpPr>
        <p:spPr/>
        <p:txBody>
          <a:bodyPr/>
          <a:lstStyle/>
          <a:p>
            <a:r>
              <a:rPr lang="en-US" dirty="0"/>
              <a:t>INSERT TEXT HERE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4EAA9254-229F-4C3E-B078-B8912E5BBE98}"/>
              </a:ext>
            </a:extLst>
          </p:cNvPr>
          <p:cNvSpPr>
            <a:spLocks noGrp="1"/>
          </p:cNvSpPr>
          <p:nvPr>
            <p:ph idx="22"/>
          </p:nvPr>
        </p:nvSpPr>
        <p:spPr/>
        <p:txBody>
          <a:bodyPr/>
          <a:lstStyle/>
          <a:p>
            <a:r>
              <a:rPr lang="en-US" dirty="0"/>
              <a:t>Insert text here Insert text here Insert text here Insert text here Insert text here Insert text here Insert text here Insert text here Insert text here Insert text here </a:t>
            </a:r>
          </a:p>
          <a:p>
            <a:r>
              <a:rPr lang="en-US" dirty="0"/>
              <a:t>Insert text here Insert here Insert text here insert text here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10F7B49-6C9D-4DBF-AD20-9D4CFAB1C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3287AA2-E775-4140-ACC7-7518617628F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1A78F26-91B2-4D09-8B14-FBAC09D7FB8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FD671EF1-F133-48F6-80DE-1D312DB664C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11CE4DC-0D03-47A7-BC5C-7E4849DE166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356344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tf34076243_win32</Template>
  <TotalTime>49</TotalTime>
  <Words>879</Words>
  <Application>Microsoft Macintosh PowerPoint</Application>
  <PresentationFormat>Widescreen</PresentationFormat>
  <Paragraphs>126</Paragraphs>
  <Slides>11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Corbel</vt:lpstr>
      <vt:lpstr>Tw Cen MT</vt:lpstr>
      <vt:lpstr>Office Theme</vt:lpstr>
      <vt:lpstr>Presentation title</vt:lpstr>
      <vt:lpstr>Section divider</vt:lpstr>
      <vt:lpstr>Content 01 </vt:lpstr>
      <vt:lpstr>Content 02 </vt:lpstr>
      <vt:lpstr>Comparison 01</vt:lpstr>
      <vt:lpstr>Comparison 02</vt:lpstr>
      <vt:lpstr>Chart</vt:lpstr>
      <vt:lpstr>Table</vt:lpstr>
      <vt:lpstr>images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annurizal anuar</dc:creator>
  <cp:lastModifiedBy>MELISSA SHAHROM</cp:lastModifiedBy>
  <cp:revision>11</cp:revision>
  <dcterms:created xsi:type="dcterms:W3CDTF">2020-12-14T08:01:31Z</dcterms:created>
  <dcterms:modified xsi:type="dcterms:W3CDTF">2020-12-31T04:11:51Z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